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74" r:id="rId3"/>
    <p:sldId id="444" r:id="rId4"/>
    <p:sldId id="285" r:id="rId5"/>
    <p:sldId id="438" r:id="rId6"/>
    <p:sldId id="287" r:id="rId7"/>
    <p:sldId id="44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1" autoAdjust="0"/>
    <p:restoredTop sz="94660"/>
  </p:normalViewPr>
  <p:slideViewPr>
    <p:cSldViewPr>
      <p:cViewPr varScale="1">
        <p:scale>
          <a:sx n="81" d="100"/>
          <a:sy n="81" d="100"/>
        </p:scale>
        <p:origin x="103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C1CC1-AE5D-4AE2-9DC7-2A8C12E4BB03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965C6-50E3-46E2-924A-ADD3B553887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959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726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68D9-99D9-4CEB-81DA-8B8CE255C5B6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21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98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F965C6-50E3-46E2-924A-ADD3B553887C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075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5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511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445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23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742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191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45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794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743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4805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5A31-6DF0-4D45-A4FD-EBF41F96C45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7430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01318-97B0-48B7-9389-9E496BD7365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235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E67DD-3CBF-4292-8B44-6C8A76670A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0602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E7684-843E-4D8D-931D-6C257B05344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1330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D0F3F-03C2-4619-80E6-FAEDA850F3A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8648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41048-738A-465B-A23B-CA1A0355086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145997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20FD0-121C-441B-899E-3DE18B5B386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9528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0202-6CF8-4AE2-BAB0-F9162761A95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296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9F1C-4670-46C9-B38A-626F97B314A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032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BFCB8-8C7F-4A9A-A621-9A8074A3B72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4306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209C0-A437-4199-B46C-D5ED1DC96A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000229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CAD5-339D-4062-B647-0C82DFBA21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3322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6733D-902E-4300-BC16-C33E136AC34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54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57B4-2D74-4E4F-8026-0D3EB1CEA17B}" type="datetimeFigureOut">
              <a:rPr lang="fr-CA" smtClean="0"/>
              <a:t>2024-09-28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9644B-31AC-4B87-8C80-8442A92AE8D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5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45539F-CADA-4382-BE12-63F6A4C2C1C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49099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lamagiedesmaths.ulaval.ca/activites/le-roi-de-laddition-4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9.wmf"/><Relationship Id="rId26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wmf"/><Relationship Id="rId20" Type="http://schemas.openxmlformats.org/officeDocument/2006/relationships/image" Target="../media/image10.wmf"/><Relationship Id="rId29" Type="http://schemas.openxmlformats.org/officeDocument/2006/relationships/oleObject" Target="../embeddings/oleObject14.bin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2.wmf"/><Relationship Id="rId32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14.wmf"/><Relationship Id="rId10" Type="http://schemas.openxmlformats.org/officeDocument/2006/relationships/image" Target="../media/image5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Relationship Id="rId22" Type="http://schemas.openxmlformats.org/officeDocument/2006/relationships/image" Target="../media/image11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wmf"/><Relationship Id="rId18" Type="http://schemas.openxmlformats.org/officeDocument/2006/relationships/oleObject" Target="../embeddings/oleObject23.bin"/><Relationship Id="rId26" Type="http://schemas.openxmlformats.org/officeDocument/2006/relationships/oleObject" Target="../embeddings/oleObject27.bin"/><Relationship Id="rId21" Type="http://schemas.openxmlformats.org/officeDocument/2006/relationships/image" Target="../media/image25.wmf"/><Relationship Id="rId34" Type="http://schemas.openxmlformats.org/officeDocument/2006/relationships/oleObject" Target="../embeddings/oleObject31.bin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3.wmf"/><Relationship Id="rId25" Type="http://schemas.openxmlformats.org/officeDocument/2006/relationships/image" Target="../media/image27.wmf"/><Relationship Id="rId33" Type="http://schemas.openxmlformats.org/officeDocument/2006/relationships/image" Target="../media/image3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2.bin"/><Relationship Id="rId20" Type="http://schemas.openxmlformats.org/officeDocument/2006/relationships/oleObject" Target="../embeddings/oleObject24.bin"/><Relationship Id="rId29" Type="http://schemas.openxmlformats.org/officeDocument/2006/relationships/image" Target="../media/image29.wmf"/><Relationship Id="rId1" Type="http://schemas.openxmlformats.org/officeDocument/2006/relationships/tags" Target="../tags/tag1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0.wmf"/><Relationship Id="rId24" Type="http://schemas.openxmlformats.org/officeDocument/2006/relationships/oleObject" Target="../embeddings/oleObject26.bin"/><Relationship Id="rId32" Type="http://schemas.openxmlformats.org/officeDocument/2006/relationships/oleObject" Target="../embeddings/oleObject30.bin"/><Relationship Id="rId37" Type="http://schemas.openxmlformats.org/officeDocument/2006/relationships/image" Target="../media/image33.wmf"/><Relationship Id="rId5" Type="http://schemas.openxmlformats.org/officeDocument/2006/relationships/image" Target="../media/image17.wmf"/><Relationship Id="rId15" Type="http://schemas.openxmlformats.org/officeDocument/2006/relationships/image" Target="../media/image22.wmf"/><Relationship Id="rId23" Type="http://schemas.openxmlformats.org/officeDocument/2006/relationships/image" Target="../media/image26.wmf"/><Relationship Id="rId28" Type="http://schemas.openxmlformats.org/officeDocument/2006/relationships/oleObject" Target="../embeddings/oleObject28.bin"/><Relationship Id="rId36" Type="http://schemas.openxmlformats.org/officeDocument/2006/relationships/oleObject" Target="../embeddings/oleObject32.bin"/><Relationship Id="rId10" Type="http://schemas.openxmlformats.org/officeDocument/2006/relationships/oleObject" Target="../embeddings/oleObject19.bin"/><Relationship Id="rId19" Type="http://schemas.openxmlformats.org/officeDocument/2006/relationships/image" Target="../media/image24.wmf"/><Relationship Id="rId31" Type="http://schemas.openxmlformats.org/officeDocument/2006/relationships/image" Target="../media/image30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1.bin"/><Relationship Id="rId22" Type="http://schemas.openxmlformats.org/officeDocument/2006/relationships/oleObject" Target="../embeddings/oleObject25.bin"/><Relationship Id="rId27" Type="http://schemas.openxmlformats.org/officeDocument/2006/relationships/image" Target="../media/image28.wmf"/><Relationship Id="rId30" Type="http://schemas.openxmlformats.org/officeDocument/2006/relationships/oleObject" Target="../embeddings/oleObject29.bin"/><Relationship Id="rId35" Type="http://schemas.openxmlformats.org/officeDocument/2006/relationships/image" Target="../media/image32.wmf"/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305615"/>
            <a:ext cx="76328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>
                <a:solidFill>
                  <a:prstClr val="black"/>
                </a:solidFill>
                <a:latin typeface="Calibri"/>
              </a:rPr>
              <a:t>Roi de l’addition</a:t>
            </a: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Idée originale : </a:t>
            </a:r>
            <a:r>
              <a:rPr lang="fr-CA" sz="4000" dirty="0">
                <a:solidFill>
                  <a:prstClr val="black"/>
                </a:solidFill>
                <a:latin typeface="Calibri"/>
                <a:hlinkClick r:id="rId2"/>
              </a:rPr>
              <a:t>Magie des maths</a:t>
            </a:r>
            <a:endParaRPr lang="fr-CA" sz="400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fr-CA" sz="4000" dirty="0">
                <a:solidFill>
                  <a:prstClr val="black"/>
                </a:solidFill>
                <a:latin typeface="Calibri"/>
              </a:rPr>
              <a:t>Adaptation : 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6820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thémagie - Le roi de l addition">
            <a:hlinkClick r:id="" action="ppaction://media"/>
            <a:extLst>
              <a:ext uri="{FF2B5EF4-FFF2-40B4-BE49-F238E27FC236}">
                <a16:creationId xmlns:a16="http://schemas.microsoft.com/office/drawing/2014/main" id="{B34D3B82-B960-BC9B-2094-E2CF63BAF8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2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939B402E-5EAD-3002-8FB2-0310C1E90F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36700"/>
              </p:ext>
            </p:extLst>
          </p:nvPr>
        </p:nvGraphicFramePr>
        <p:xfrm>
          <a:off x="7610686" y="5465158"/>
          <a:ext cx="1746250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80" imgH="203040" progId="Equation.DSMT4">
                  <p:embed/>
                </p:oleObj>
              </mc:Choice>
              <mc:Fallback>
                <p:oleObj name="Equation" r:id="rId3" imgW="863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0686" y="5465158"/>
                        <a:ext cx="1746250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582006"/>
              </p:ext>
            </p:extLst>
          </p:nvPr>
        </p:nvGraphicFramePr>
        <p:xfrm>
          <a:off x="2999656" y="476673"/>
          <a:ext cx="6408712" cy="5606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356">
                  <a:extLst>
                    <a:ext uri="{9D8B030D-6E8A-4147-A177-3AD203B41FA5}">
                      <a16:colId xmlns:a16="http://schemas.microsoft.com/office/drawing/2014/main" val="735544872"/>
                    </a:ext>
                  </a:extLst>
                </a:gridCol>
                <a:gridCol w="3204356">
                  <a:extLst>
                    <a:ext uri="{9D8B030D-6E8A-4147-A177-3AD203B41FA5}">
                      <a16:colId xmlns:a16="http://schemas.microsoft.com/office/drawing/2014/main" val="3577051961"/>
                    </a:ext>
                  </a:extLst>
                </a:gridCol>
              </a:tblGrid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84021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158448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609171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996054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841629"/>
                  </a:ext>
                </a:extLst>
              </a:tr>
              <a:tr h="483483">
                <a:tc gridSpan="2">
                  <a:txBody>
                    <a:bodyPr/>
                    <a:lstStyle/>
                    <a:p>
                      <a:pPr algn="ctr"/>
                      <a:endParaRPr lang="fr-CA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9766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CA"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179104"/>
                  </a:ext>
                </a:extLst>
              </a:tr>
            </a:tbl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BC041298-6B0F-B0BD-2543-B232D97564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777143"/>
              </p:ext>
            </p:extLst>
          </p:nvPr>
        </p:nvGraphicFramePr>
        <p:xfrm>
          <a:off x="8210117" y="5473053"/>
          <a:ext cx="1000939" cy="36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69905" imgH="209134" progId="Equation.DSMT4">
                  <p:embed/>
                </p:oleObj>
              </mc:Choice>
              <mc:Fallback>
                <p:oleObj name="Equation" r:id="rId5" imgW="569905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10117" y="5473053"/>
                        <a:ext cx="1000939" cy="3680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FE70C4EA-3AFA-B239-116B-22ED98DEEB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122476"/>
              </p:ext>
            </p:extLst>
          </p:nvPr>
        </p:nvGraphicFramePr>
        <p:xfrm>
          <a:off x="6222753" y="5449519"/>
          <a:ext cx="1409439" cy="394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49808" imgH="209134" progId="Equation.DSMT4">
                  <p:embed/>
                </p:oleObj>
              </mc:Choice>
              <mc:Fallback>
                <p:oleObj name="Equation" r:id="rId7" imgW="749808" imgH="20913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22753" y="5449519"/>
                        <a:ext cx="1409439" cy="394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14E210F1-C62A-01A0-6543-C6CFE1D624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585585"/>
              </p:ext>
            </p:extLst>
          </p:nvPr>
        </p:nvGraphicFramePr>
        <p:xfrm>
          <a:off x="4458583" y="800297"/>
          <a:ext cx="274638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720" imgH="139680" progId="Equation.DSMT4">
                  <p:embed/>
                </p:oleObj>
              </mc:Choice>
              <mc:Fallback>
                <p:oleObj name="Equation" r:id="rId9" imgW="126720" imgH="1396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E2B6D866-ABB5-9436-AB54-8BBFBBD538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58583" y="800297"/>
                        <a:ext cx="274638" cy="303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D2E1C6A-6755-D7C3-9429-00ACCDAAE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46102"/>
              </p:ext>
            </p:extLst>
          </p:nvPr>
        </p:nvGraphicFramePr>
        <p:xfrm>
          <a:off x="4467487" y="1573588"/>
          <a:ext cx="274638" cy="384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6720" imgH="177480" progId="Equation.DSMT4">
                  <p:embed/>
                </p:oleObj>
              </mc:Choice>
              <mc:Fallback>
                <p:oleObj name="Equation" r:id="rId11" imgW="126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467487" y="1573588"/>
                        <a:ext cx="274638" cy="384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BB4853B8-F6C7-2BC5-22B4-7BF3841C2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260846"/>
              </p:ext>
            </p:extLst>
          </p:nvPr>
        </p:nvGraphicFramePr>
        <p:xfrm>
          <a:off x="4233920" y="2394487"/>
          <a:ext cx="734571" cy="380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42720" imgH="177480" progId="Equation.DSMT4">
                  <p:embed/>
                </p:oleObj>
              </mc:Choice>
              <mc:Fallback>
                <p:oleObj name="Equation" r:id="rId13" imgW="342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33920" y="2394487"/>
                        <a:ext cx="734571" cy="3808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5F9BB024-A3C1-56E6-1326-F22301BE4A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983699"/>
              </p:ext>
            </p:extLst>
          </p:nvPr>
        </p:nvGraphicFramePr>
        <p:xfrm>
          <a:off x="4159267" y="3245981"/>
          <a:ext cx="8985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19040" imgH="177480" progId="Equation.DSMT4">
                  <p:embed/>
                </p:oleObj>
              </mc:Choice>
              <mc:Fallback>
                <p:oleObj name="Equation" r:id="rId15" imgW="419040" imgH="177480" progId="Equation.DSMT4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BB4853B8-F6C7-2BC5-22B4-7BF3841C23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59267" y="3245981"/>
                        <a:ext cx="8985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D216DF60-E89D-C240-7AC9-4E8697C60E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067035"/>
              </p:ext>
            </p:extLst>
          </p:nvPr>
        </p:nvGraphicFramePr>
        <p:xfrm>
          <a:off x="4053904" y="4109974"/>
          <a:ext cx="1035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82400" imgH="177480" progId="Equation.DSMT4">
                  <p:embed/>
                </p:oleObj>
              </mc:Choice>
              <mc:Fallback>
                <p:oleObj name="Equation" r:id="rId17" imgW="482400" imgH="177480" progId="Equation.DSMT4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5F9BB024-A3C1-56E6-1326-F22301BE4A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053904" y="4109974"/>
                        <a:ext cx="103505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2D1D5C4D-6FBD-7CE3-74AA-CC4FDC0612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5747387"/>
              </p:ext>
            </p:extLst>
          </p:nvPr>
        </p:nvGraphicFramePr>
        <p:xfrm>
          <a:off x="7295724" y="694714"/>
          <a:ext cx="1035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82400" imgH="177480" progId="Equation.DSMT4">
                  <p:embed/>
                </p:oleObj>
              </mc:Choice>
              <mc:Fallback>
                <p:oleObj name="Equation" r:id="rId19" imgW="482400" imgH="177480" progId="Equation.DSMT4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D216DF60-E89D-C240-7AC9-4E8697C60E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295724" y="694714"/>
                        <a:ext cx="103505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E9F69362-6F9E-03C3-E26F-4A5E654E7B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298020"/>
              </p:ext>
            </p:extLst>
          </p:nvPr>
        </p:nvGraphicFramePr>
        <p:xfrm>
          <a:off x="7295724" y="1547074"/>
          <a:ext cx="1035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482400" imgH="177480" progId="Equation.DSMT4">
                  <p:embed/>
                </p:oleObj>
              </mc:Choice>
              <mc:Fallback>
                <p:oleObj name="Equation" r:id="rId21" imgW="482400" imgH="177480" progId="Equation.DSMT4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2D1D5C4D-6FBD-7CE3-74AA-CC4FDC0612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295724" y="1547074"/>
                        <a:ext cx="103505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D2AB26BF-B0B3-8DB8-0D93-3EC6D3B9BE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384314"/>
              </p:ext>
            </p:extLst>
          </p:nvPr>
        </p:nvGraphicFramePr>
        <p:xfrm>
          <a:off x="7227772" y="2399435"/>
          <a:ext cx="11715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545760" imgH="177480" progId="Equation.DSMT4">
                  <p:embed/>
                </p:oleObj>
              </mc:Choice>
              <mc:Fallback>
                <p:oleObj name="Equation" r:id="rId23" imgW="545760" imgH="177480" progId="Equation.DSMT4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E9F69362-6F9E-03C3-E26F-4A5E654E7B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227772" y="2399435"/>
                        <a:ext cx="117157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4C8CFFAE-1B7D-ECE6-E04D-CBEA4C4833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175878"/>
              </p:ext>
            </p:extLst>
          </p:nvPr>
        </p:nvGraphicFramePr>
        <p:xfrm>
          <a:off x="7164007" y="3262313"/>
          <a:ext cx="130651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609480" imgH="177480" progId="Equation.DSMT4">
                  <p:embed/>
                </p:oleObj>
              </mc:Choice>
              <mc:Fallback>
                <p:oleObj name="Equation" r:id="rId25" imgW="609480" imgH="177480" progId="Equation.DSMT4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D2AB26BF-B0B3-8DB8-0D93-3EC6D3B9BE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164007" y="3262313"/>
                        <a:ext cx="1306512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A111E14F-E650-3110-7B84-BF5DED00BA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802360"/>
              </p:ext>
            </p:extLst>
          </p:nvPr>
        </p:nvGraphicFramePr>
        <p:xfrm>
          <a:off x="7126288" y="4116388"/>
          <a:ext cx="13604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634680" imgH="177480" progId="Equation.DSMT4">
                  <p:embed/>
                </p:oleObj>
              </mc:Choice>
              <mc:Fallback>
                <p:oleObj name="Equation" r:id="rId27" imgW="634680" imgH="177480" progId="Equation.DSMT4">
                  <p:embed/>
                  <p:pic>
                    <p:nvPicPr>
                      <p:cNvPr id="13" name="Objet 12">
                        <a:extLst>
                          <a:ext uri="{FF2B5EF4-FFF2-40B4-BE49-F238E27FC236}">
                            <a16:creationId xmlns:a16="http://schemas.microsoft.com/office/drawing/2014/main" id="{4C8CFFAE-1B7D-ECE6-E04D-CBEA4C4833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126288" y="4116388"/>
                        <a:ext cx="13604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>
            <a:extLst>
              <a:ext uri="{FF2B5EF4-FFF2-40B4-BE49-F238E27FC236}">
                <a16:creationId xmlns:a16="http://schemas.microsoft.com/office/drawing/2014/main" id="{8D4E0377-8584-6E63-52CD-0301EEC5DD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183231"/>
              </p:ext>
            </p:extLst>
          </p:nvPr>
        </p:nvGraphicFramePr>
        <p:xfrm>
          <a:off x="8205440" y="5467621"/>
          <a:ext cx="1002343" cy="369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482400" imgH="177480" progId="Equation.DSMT4">
                  <p:embed/>
                </p:oleObj>
              </mc:Choice>
              <mc:Fallback>
                <p:oleObj name="Equation" r:id="rId29" imgW="482400" imgH="177480" progId="Equation.DSMT4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6C0C095A-E691-BAF8-DB16-A2A3FA217D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205440" y="5467621"/>
                        <a:ext cx="1002343" cy="3692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E42B7F33-7F45-D005-9497-878F738967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61193"/>
              </p:ext>
            </p:extLst>
          </p:nvPr>
        </p:nvGraphicFramePr>
        <p:xfrm>
          <a:off x="7296671" y="1557558"/>
          <a:ext cx="1035476" cy="380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002856" imgH="368808" progId="Equation.DSMT4">
                  <p:embed/>
                </p:oleObj>
              </mc:Choice>
              <mc:Fallback>
                <p:oleObj name="Equation" r:id="rId31" imgW="1002856" imgH="368808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296671" y="1557558"/>
                        <a:ext cx="1035476" cy="380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858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t 19"/>
          <p:cNvGraphicFramePr>
            <a:graphicFrameLocks noChangeAspect="1"/>
          </p:cNvGraphicFramePr>
          <p:nvPr/>
        </p:nvGraphicFramePr>
        <p:xfrm>
          <a:off x="5048438" y="1672035"/>
          <a:ext cx="1895976" cy="653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253800" progId="Equation.DSMT4">
                  <p:embed/>
                </p:oleObj>
              </mc:Choice>
              <mc:Fallback>
                <p:oleObj name="Equation" r:id="rId4" imgW="736560" imgH="253800" progId="Equation.DSMT4">
                  <p:embed/>
                  <p:pic>
                    <p:nvPicPr>
                      <p:cNvPr id="20" name="Objet 1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48438" y="1672035"/>
                        <a:ext cx="1895976" cy="653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3648521" y="392020"/>
          <a:ext cx="1368152" cy="478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960" imgH="177480" progId="Equation.DSMT4">
                  <p:embed/>
                </p:oleObj>
              </mc:Choice>
              <mc:Fallback>
                <p:oleObj name="Equation" r:id="rId6" imgW="507960" imgH="177480" progId="Equation.DSMT4">
                  <p:embed/>
                  <p:pic>
                    <p:nvPicPr>
                      <p:cNvPr id="3" name="Objet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48521" y="392020"/>
                        <a:ext cx="1368152" cy="478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4987837" y="408364"/>
          <a:ext cx="349945" cy="489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720" imgH="177480" progId="Equation.DSMT4">
                  <p:embed/>
                </p:oleObj>
              </mc:Choice>
              <mc:Fallback>
                <p:oleObj name="Equation" r:id="rId8" imgW="126720" imgH="177480" progId="Equation.DSMT4">
                  <p:embed/>
                  <p:pic>
                    <p:nvPicPr>
                      <p:cNvPr id="7" name="Obje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87837" y="408364"/>
                        <a:ext cx="349945" cy="489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6323667" y="401616"/>
          <a:ext cx="196540" cy="470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8560" imgH="164880" progId="Equation.DSMT4">
                  <p:embed/>
                </p:oleObj>
              </mc:Choice>
              <mc:Fallback>
                <p:oleObj name="Equation" r:id="rId10" imgW="88560" imgH="164880" progId="Equation.DSMT4">
                  <p:embed/>
                  <p:pic>
                    <p:nvPicPr>
                      <p:cNvPr id="8" name="Objet 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3667" y="401616"/>
                        <a:ext cx="196540" cy="470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/>
        </p:nvGraphicFramePr>
        <p:xfrm>
          <a:off x="5241330" y="323129"/>
          <a:ext cx="1162246" cy="704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040" imgH="253800" progId="Equation.DSMT4">
                  <p:embed/>
                </p:oleObj>
              </mc:Choice>
              <mc:Fallback>
                <p:oleObj name="Equation" r:id="rId12" imgW="419040" imgH="253800" progId="Equation.DSMT4">
                  <p:embed/>
                  <p:pic>
                    <p:nvPicPr>
                      <p:cNvPr id="9" name="Objet 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41330" y="323129"/>
                        <a:ext cx="1162246" cy="704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6534991" y="386286"/>
          <a:ext cx="1079428" cy="503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80880" imgH="177480" progId="Equation.DSMT4">
                  <p:embed/>
                </p:oleObj>
              </mc:Choice>
              <mc:Fallback>
                <p:oleObj name="Equation" r:id="rId14" imgW="380880" imgH="177480" progId="Equation.DSMT4">
                  <p:embed/>
                  <p:pic>
                    <p:nvPicPr>
                      <p:cNvPr id="10" name="Objet 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534991" y="386286"/>
                        <a:ext cx="1079428" cy="503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3630933" y="1706252"/>
          <a:ext cx="1395559" cy="488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07960" imgH="177480" progId="Equation.DSMT4">
                  <p:embed/>
                </p:oleObj>
              </mc:Choice>
              <mc:Fallback>
                <p:oleObj name="Equation" r:id="rId16" imgW="507960" imgH="177480" progId="Equation.DSMT4">
                  <p:embed/>
                  <p:pic>
                    <p:nvPicPr>
                      <p:cNvPr id="4" name="Objet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630933" y="1706252"/>
                        <a:ext cx="1395559" cy="488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949042" y="1712057"/>
          <a:ext cx="721851" cy="481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66400" imgH="177480" progId="Equation.DSMT4">
                  <p:embed/>
                </p:oleObj>
              </mc:Choice>
              <mc:Fallback>
                <p:oleObj name="Equation" r:id="rId18" imgW="266400" imgH="177480" progId="Equation.DSMT4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949042" y="1712057"/>
                        <a:ext cx="721851" cy="481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3649231" y="3047869"/>
          <a:ext cx="1360577" cy="476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07960" imgH="177480" progId="Equation.DSMT4">
                  <p:embed/>
                </p:oleObj>
              </mc:Choice>
              <mc:Fallback>
                <p:oleObj name="Equation" r:id="rId20" imgW="507960" imgH="177480" progId="Equation.DSMT4">
                  <p:embed/>
                  <p:pic>
                    <p:nvPicPr>
                      <p:cNvPr id="11" name="Objet 1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649231" y="3047869"/>
                        <a:ext cx="1360577" cy="476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/>
        </p:nvGraphicFramePr>
        <p:xfrm>
          <a:off x="4992767" y="2971120"/>
          <a:ext cx="2069396" cy="713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36560" imgH="253800" progId="Equation.DSMT4">
                  <p:embed/>
                </p:oleObj>
              </mc:Choice>
              <mc:Fallback>
                <p:oleObj name="Equation" r:id="rId22" imgW="736560" imgH="253800" progId="Equation.DSMT4">
                  <p:embed/>
                  <p:pic>
                    <p:nvPicPr>
                      <p:cNvPr id="12" name="Objet 11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992767" y="2971120"/>
                        <a:ext cx="2069396" cy="7135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6999746" y="3048678"/>
          <a:ext cx="718369" cy="47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66400" imgH="177480" progId="Equation.DSMT4">
                  <p:embed/>
                </p:oleObj>
              </mc:Choice>
              <mc:Fallback>
                <p:oleObj name="Equation" r:id="rId24" imgW="266400" imgH="177480" progId="Equation.DSMT4">
                  <p:embed/>
                  <p:pic>
                    <p:nvPicPr>
                      <p:cNvPr id="13" name="Objet 12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999746" y="3048678"/>
                        <a:ext cx="718369" cy="47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/>
        </p:nvGraphicFramePr>
        <p:xfrm>
          <a:off x="3624440" y="4366379"/>
          <a:ext cx="1420905" cy="497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507960" imgH="177480" progId="Equation.DSMT4">
                  <p:embed/>
                </p:oleObj>
              </mc:Choice>
              <mc:Fallback>
                <p:oleObj name="Equation" r:id="rId26" imgW="507960" imgH="177480" progId="Equation.DSMT4">
                  <p:embed/>
                  <p:pic>
                    <p:nvPicPr>
                      <p:cNvPr id="14" name="Objet 13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624440" y="4366379"/>
                        <a:ext cx="1420905" cy="4973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5018970" y="4296593"/>
          <a:ext cx="3494409" cy="69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282680" imgH="253800" progId="Equation.DSMT4">
                  <p:embed/>
                </p:oleObj>
              </mc:Choice>
              <mc:Fallback>
                <p:oleObj name="Equation" r:id="rId28" imgW="1282680" imgH="253800" progId="Equation.DSMT4">
                  <p:embed/>
                  <p:pic>
                    <p:nvPicPr>
                      <p:cNvPr id="15" name="Objet 14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018970" y="4296593"/>
                        <a:ext cx="3494409" cy="69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8503159" y="4385780"/>
          <a:ext cx="704601" cy="469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66400" imgH="177480" progId="Equation.DSMT4">
                  <p:embed/>
                </p:oleObj>
              </mc:Choice>
              <mc:Fallback>
                <p:oleObj name="Equation" r:id="rId30" imgW="266400" imgH="177480" progId="Equation.DSMT4">
                  <p:embed/>
                  <p:pic>
                    <p:nvPicPr>
                      <p:cNvPr id="16" name="Objet 15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503159" y="4385780"/>
                        <a:ext cx="704601" cy="469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/>
        </p:nvGraphicFramePr>
        <p:xfrm>
          <a:off x="3634507" y="5661600"/>
          <a:ext cx="1400464" cy="490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507960" imgH="177480" progId="Equation.DSMT4">
                  <p:embed/>
                </p:oleObj>
              </mc:Choice>
              <mc:Fallback>
                <p:oleObj name="Equation" r:id="rId32" imgW="507960" imgH="177480" progId="Equation.DSMT4">
                  <p:embed/>
                  <p:pic>
                    <p:nvPicPr>
                      <p:cNvPr id="17" name="Objet 16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634507" y="5661600"/>
                        <a:ext cx="1400464" cy="490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5058825" y="5676595"/>
          <a:ext cx="3280755" cy="541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231560" imgH="203040" progId="Equation.DSMT4">
                  <p:embed/>
                </p:oleObj>
              </mc:Choice>
              <mc:Fallback>
                <p:oleObj name="Equation" r:id="rId34" imgW="1231560" imgH="203040" progId="Equation.DSMT4">
                  <p:embed/>
                  <p:pic>
                    <p:nvPicPr>
                      <p:cNvPr id="18" name="Objet 17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5058825" y="5676595"/>
                        <a:ext cx="3280755" cy="541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/>
        </p:nvGraphicFramePr>
        <p:xfrm>
          <a:off x="8354907" y="5651509"/>
          <a:ext cx="759409" cy="506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266400" imgH="177480" progId="Equation.DSMT4">
                  <p:embed/>
                </p:oleObj>
              </mc:Choice>
              <mc:Fallback>
                <p:oleObj name="Equation" r:id="rId36" imgW="266400" imgH="177480" progId="Equation.DSMT4">
                  <p:embed/>
                  <p:pic>
                    <p:nvPicPr>
                      <p:cNvPr id="19" name="Objet 18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8354907" y="5651509"/>
                        <a:ext cx="759409" cy="506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7356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744"/>
    </mc:Choice>
    <mc:Fallback xmlns="">
      <p:transition spd="slow" advTm="1067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63690"/>
              </p:ext>
            </p:extLst>
          </p:nvPr>
        </p:nvGraphicFramePr>
        <p:xfrm>
          <a:off x="2999656" y="476672"/>
          <a:ext cx="6408712" cy="5762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356">
                  <a:extLst>
                    <a:ext uri="{9D8B030D-6E8A-4147-A177-3AD203B41FA5}">
                      <a16:colId xmlns:a16="http://schemas.microsoft.com/office/drawing/2014/main" val="735544872"/>
                    </a:ext>
                  </a:extLst>
                </a:gridCol>
                <a:gridCol w="3204356">
                  <a:extLst>
                    <a:ext uri="{9D8B030D-6E8A-4147-A177-3AD203B41FA5}">
                      <a16:colId xmlns:a16="http://schemas.microsoft.com/office/drawing/2014/main" val="3577051961"/>
                    </a:ext>
                  </a:extLst>
                </a:gridCol>
              </a:tblGrid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84021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71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158448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115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609171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186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996054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301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841629"/>
                  </a:ext>
                </a:extLst>
              </a:tr>
              <a:tr h="483483">
                <a:tc gridSpan="2">
                  <a:txBody>
                    <a:bodyPr/>
                    <a:lstStyle/>
                    <a:p>
                      <a:pPr algn="ctr"/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9766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17910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EBD43B82-D7F6-B5BF-E69A-3B93FBAD8E49}"/>
              </a:ext>
            </a:extLst>
          </p:cNvPr>
          <p:cNvSpPr txBox="1"/>
          <p:nvPr/>
        </p:nvSpPr>
        <p:spPr>
          <a:xfrm>
            <a:off x="7389192" y="5489808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/>
              <a:t>781</a:t>
            </a:r>
          </a:p>
        </p:txBody>
      </p:sp>
    </p:spTree>
    <p:extLst>
      <p:ext uri="{BB962C8B-B14F-4D97-AF65-F5344CB8AC3E}">
        <p14:creationId xmlns:p14="http://schemas.microsoft.com/office/powerpoint/2010/main" val="423159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56434"/>
              </p:ext>
            </p:extLst>
          </p:nvPr>
        </p:nvGraphicFramePr>
        <p:xfrm>
          <a:off x="2999656" y="476672"/>
          <a:ext cx="6408712" cy="5762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4356">
                  <a:extLst>
                    <a:ext uri="{9D8B030D-6E8A-4147-A177-3AD203B41FA5}">
                      <a16:colId xmlns:a16="http://schemas.microsoft.com/office/drawing/2014/main" val="735544872"/>
                    </a:ext>
                  </a:extLst>
                </a:gridCol>
                <a:gridCol w="3204356">
                  <a:extLst>
                    <a:ext uri="{9D8B030D-6E8A-4147-A177-3AD203B41FA5}">
                      <a16:colId xmlns:a16="http://schemas.microsoft.com/office/drawing/2014/main" val="3577051961"/>
                    </a:ext>
                  </a:extLst>
                </a:gridCol>
              </a:tblGrid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784021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 anchor="ctr" anchorCtr="1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158448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110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609171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178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996054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3600" b="0" dirty="0">
                          <a:solidFill>
                            <a:schemeClr val="tx1"/>
                          </a:solidFill>
                        </a:rPr>
                        <a:t>288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841629"/>
                  </a:ext>
                </a:extLst>
              </a:tr>
              <a:tr h="483483">
                <a:tc gridSpan="2">
                  <a:txBody>
                    <a:bodyPr/>
                    <a:lstStyle/>
                    <a:p>
                      <a:pPr algn="ctr"/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97660"/>
                  </a:ext>
                </a:extLst>
              </a:tr>
              <a:tr h="853809">
                <a:tc>
                  <a:txBody>
                    <a:bodyPr/>
                    <a:lstStyle/>
                    <a:p>
                      <a:pPr algn="ctr"/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CA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17910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04DB6280-5D6E-9283-50DA-F0BEC6CC4821}"/>
              </a:ext>
            </a:extLst>
          </p:cNvPr>
          <p:cNvSpPr txBox="1"/>
          <p:nvPr/>
        </p:nvSpPr>
        <p:spPr>
          <a:xfrm>
            <a:off x="7320136" y="551723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/>
              <a:t>748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561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16"/>
    </mc:Choice>
    <mc:Fallback xmlns="">
      <p:transition spd="slow" advTm="34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6.4|1.8|4|5.3|6.5|3|5.1|5.4|4.4|8.4|16.9|5.5|5.4|1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9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39</Words>
  <Application>Microsoft Office PowerPoint</Application>
  <PresentationFormat>Grand écran</PresentationFormat>
  <Paragraphs>29</Paragraphs>
  <Slides>6</Slides>
  <Notes>4</Notes>
  <HiddenSlides>0</HiddenSlides>
  <MMClips>1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Thème Office</vt:lpstr>
      <vt:lpstr>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Maison</dc:creator>
  <cp:lastModifiedBy>Christian Côté</cp:lastModifiedBy>
  <cp:revision>37</cp:revision>
  <dcterms:created xsi:type="dcterms:W3CDTF">2015-11-12T01:11:05Z</dcterms:created>
  <dcterms:modified xsi:type="dcterms:W3CDTF">2024-09-28T04:07:33Z</dcterms:modified>
</cp:coreProperties>
</file>