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8" r:id="rId2"/>
    <p:sldId id="271" r:id="rId3"/>
    <p:sldId id="279" r:id="rId4"/>
    <p:sldId id="280" r:id="rId5"/>
    <p:sldId id="282" r:id="rId6"/>
    <p:sldId id="277" r:id="rId7"/>
    <p:sldId id="276" r:id="rId8"/>
    <p:sldId id="270" r:id="rId9"/>
    <p:sldId id="281" r:id="rId10"/>
    <p:sldId id="274" r:id="rId11"/>
    <p:sldId id="272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1" autoAdjust="0"/>
    <p:restoredTop sz="94660"/>
  </p:normalViewPr>
  <p:slideViewPr>
    <p:cSldViewPr>
      <p:cViewPr>
        <p:scale>
          <a:sx n="75" d="100"/>
          <a:sy n="75" d="100"/>
        </p:scale>
        <p:origin x="1258" y="1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C1CC1-AE5D-4AE2-9DC7-2A8C12E4BB03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965C6-50E3-46E2-924A-ADD3B553887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959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</a:t>
            </a:r>
            <a:r>
              <a:rPr lang="fr-CA" baseline="0" dirty="0"/>
              <a:t> circonférence d’un polygone de </a:t>
            </a:r>
            <a:r>
              <a:rPr lang="fr-CA" baseline="0" dirty="0" err="1"/>
              <a:t>Reuleaux</a:t>
            </a:r>
            <a:r>
              <a:rPr lang="fr-CA" baseline="0" dirty="0"/>
              <a:t> de diamètre 1 est pi.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51887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</a:t>
            </a:r>
            <a:r>
              <a:rPr lang="fr-CA" baseline="0" dirty="0"/>
              <a:t> circonférence d’un polygone de </a:t>
            </a:r>
            <a:r>
              <a:rPr lang="fr-CA" baseline="0" dirty="0" err="1"/>
              <a:t>Reuleaux</a:t>
            </a:r>
            <a:r>
              <a:rPr lang="fr-CA" baseline="0" dirty="0"/>
              <a:t> de diamètre 1 est pi.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19230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</a:t>
            </a:r>
            <a:r>
              <a:rPr lang="fr-CA" baseline="0" dirty="0"/>
              <a:t> circonférence d’un polygone de </a:t>
            </a:r>
            <a:r>
              <a:rPr lang="fr-CA" baseline="0" dirty="0" err="1"/>
              <a:t>Reuleaux</a:t>
            </a:r>
            <a:r>
              <a:rPr lang="fr-CA" baseline="0" dirty="0"/>
              <a:t> de diamètre 1 est pi.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05168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452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5511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445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23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0742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191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8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45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794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57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480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65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613392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>
                <a:solidFill>
                  <a:prstClr val="black"/>
                </a:solidFill>
                <a:latin typeface="Calibri"/>
              </a:rPr>
              <a:t>Polygones de </a:t>
            </a:r>
            <a:r>
              <a:rPr lang="fr-CA" sz="6000" dirty="0" err="1">
                <a:solidFill>
                  <a:prstClr val="black"/>
                </a:solidFill>
                <a:latin typeface="Calibri"/>
              </a:rPr>
              <a:t>Reuleaux</a:t>
            </a:r>
            <a:endParaRPr lang="fr-CA" sz="600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8934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3"/>
    </mc:Choice>
    <mc:Fallback xmlns="">
      <p:transition spd="slow" advTm="590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RÃ©sultats de recherche d'images pour Â«Â bouche d'Ã©goutÂ Â»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1270" name="Picture 6" descr="RÃ©sultats de recherche d'images pour Â«Â bouche d'Ã©goutÂ Â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9" y="1340768"/>
            <a:ext cx="7424825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79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11"/>
    </mc:Choice>
    <mc:Fallback xmlns="">
      <p:transition spd="slow" advTm="1751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2466903" y="2474423"/>
            <a:ext cx="7537611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2453048" y="4474095"/>
            <a:ext cx="7537611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/>
          <p:cNvSpPr/>
          <p:nvPr/>
        </p:nvSpPr>
        <p:spPr>
          <a:xfrm>
            <a:off x="2783632" y="2497753"/>
            <a:ext cx="1975068" cy="1953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llipse 14"/>
          <p:cNvSpPr/>
          <p:nvPr/>
        </p:nvSpPr>
        <p:spPr>
          <a:xfrm>
            <a:off x="5260132" y="2497753"/>
            <a:ext cx="1975068" cy="1953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Ellipse 15"/>
          <p:cNvSpPr/>
          <p:nvPr/>
        </p:nvSpPr>
        <p:spPr>
          <a:xfrm>
            <a:off x="7713772" y="2497753"/>
            <a:ext cx="1975068" cy="1953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9" name="Connecteur droit 28"/>
          <p:cNvCxnSpPr>
            <a:endCxn id="10" idx="0"/>
          </p:cNvCxnSpPr>
          <p:nvPr/>
        </p:nvCxnSpPr>
        <p:spPr>
          <a:xfrm flipV="1">
            <a:off x="3771166" y="2497753"/>
            <a:ext cx="0" cy="976506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endCxn id="15" idx="7"/>
          </p:cNvCxnSpPr>
          <p:nvPr/>
        </p:nvCxnSpPr>
        <p:spPr>
          <a:xfrm flipV="1">
            <a:off x="6249472" y="2783765"/>
            <a:ext cx="696486" cy="69049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endCxn id="16" idx="5"/>
          </p:cNvCxnSpPr>
          <p:nvPr/>
        </p:nvCxnSpPr>
        <p:spPr>
          <a:xfrm>
            <a:off x="8703330" y="3474259"/>
            <a:ext cx="696269" cy="69049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05267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82"/>
    </mc:Choice>
    <mc:Fallback xmlns="">
      <p:transition spd="slow" advTm="20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2466903" y="2474423"/>
            <a:ext cx="7537611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2453048" y="4474095"/>
            <a:ext cx="7537611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riangle isocèle 7"/>
          <p:cNvSpPr/>
          <p:nvPr/>
        </p:nvSpPr>
        <p:spPr>
          <a:xfrm rot="19788516">
            <a:off x="2731987" y="2392618"/>
            <a:ext cx="1985028" cy="16676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Triangle isocèle 10"/>
          <p:cNvSpPr/>
          <p:nvPr/>
        </p:nvSpPr>
        <p:spPr>
          <a:xfrm rot="21115190">
            <a:off x="5109329" y="2661314"/>
            <a:ext cx="1985028" cy="16676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Triangle isocèle 12"/>
          <p:cNvSpPr/>
          <p:nvPr/>
        </p:nvSpPr>
        <p:spPr>
          <a:xfrm>
            <a:off x="7782813" y="2595178"/>
            <a:ext cx="1985028" cy="16676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556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48"/>
    </mc:Choice>
    <mc:Fallback xmlns="">
      <p:transition spd="slow" advTm="20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6266925" y="2244960"/>
            <a:ext cx="6887553" cy="6887553"/>
          </a:xfrm>
          <a:prstGeom prst="arc">
            <a:avLst>
              <a:gd name="adj1" fmla="val 10794378"/>
              <a:gd name="adj2" fmla="val 1442537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Arc 14"/>
          <p:cNvSpPr/>
          <p:nvPr/>
        </p:nvSpPr>
        <p:spPr>
          <a:xfrm rot="7222002">
            <a:off x="2851340" y="2202499"/>
            <a:ext cx="6867495" cy="6924840"/>
          </a:xfrm>
          <a:prstGeom prst="arc">
            <a:avLst>
              <a:gd name="adj1" fmla="val 10784880"/>
              <a:gd name="adj2" fmla="val 14405754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Arc 15"/>
          <p:cNvSpPr/>
          <p:nvPr/>
        </p:nvSpPr>
        <p:spPr>
          <a:xfrm rot="14349572">
            <a:off x="4565122" y="-727730"/>
            <a:ext cx="6887553" cy="6887553"/>
          </a:xfrm>
          <a:prstGeom prst="arc">
            <a:avLst>
              <a:gd name="adj1" fmla="val 10832387"/>
              <a:gd name="adj2" fmla="val 14472364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Triangle isocèle 6"/>
          <p:cNvSpPr/>
          <p:nvPr/>
        </p:nvSpPr>
        <p:spPr>
          <a:xfrm>
            <a:off x="6277888" y="2697377"/>
            <a:ext cx="3456384" cy="297964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6234918" y="5625320"/>
            <a:ext cx="121186" cy="12118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Ellipse 8"/>
          <p:cNvSpPr/>
          <p:nvPr/>
        </p:nvSpPr>
        <p:spPr>
          <a:xfrm>
            <a:off x="7957284" y="2652420"/>
            <a:ext cx="121186" cy="12118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AutoShape 6" descr="Drawing Compas PNG Clipart | Gallery Yopriceville - High-Quality ..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cxnSp>
        <p:nvCxnSpPr>
          <p:cNvPr id="11" name="Connecteur droit 10"/>
          <p:cNvCxnSpPr/>
          <p:nvPr/>
        </p:nvCxnSpPr>
        <p:spPr>
          <a:xfrm flipH="1" flipV="1">
            <a:off x="4079778" y="2132858"/>
            <a:ext cx="2204182" cy="3551662"/>
          </a:xfrm>
          <a:prstGeom prst="line">
            <a:avLst/>
          </a:prstGeom>
          <a:ln w="1270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 flipV="1">
            <a:off x="4079778" y="2134382"/>
            <a:ext cx="3936462" cy="573258"/>
          </a:xfrm>
          <a:prstGeom prst="line">
            <a:avLst/>
          </a:prstGeom>
          <a:ln w="1270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lipse 30"/>
          <p:cNvSpPr/>
          <p:nvPr/>
        </p:nvSpPr>
        <p:spPr>
          <a:xfrm>
            <a:off x="3261251" y="1389080"/>
            <a:ext cx="936104" cy="936104"/>
          </a:xfrm>
          <a:prstGeom prst="ellipse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34" name="Connecteur droit 33"/>
          <p:cNvCxnSpPr/>
          <p:nvPr/>
        </p:nvCxnSpPr>
        <p:spPr>
          <a:xfrm flipH="1">
            <a:off x="4197356" y="1628800"/>
            <a:ext cx="1322581" cy="1944216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llipse 34"/>
          <p:cNvSpPr/>
          <p:nvPr/>
        </p:nvSpPr>
        <p:spPr>
          <a:xfrm>
            <a:off x="5366817" y="1461745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2" name="Ellipse 41"/>
          <p:cNvSpPr/>
          <p:nvPr/>
        </p:nvSpPr>
        <p:spPr>
          <a:xfrm>
            <a:off x="3979784" y="3466094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43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048"/>
    </mc:Choice>
    <mc:Fallback xmlns="">
      <p:transition spd="slow" advTm="135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31" grpId="0" animBg="1"/>
      <p:bldP spid="31" grpId="1" animBg="1"/>
      <p:bldP spid="35" grpId="0" animBg="1"/>
      <p:bldP spid="35" grpId="1" animBg="1"/>
      <p:bldP spid="42" grpId="0" animBg="1"/>
      <p:bldP spid="4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Ã©sultats de recherche d'images pour Â«Â reuleaux polygon gifÂ Â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03" y="1100623"/>
            <a:ext cx="7537611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44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50"/>
    </mc:Choice>
    <mc:Fallback xmlns="">
      <p:transition spd="slow" advTm="1505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RÃ©sultats de recherche d'images pour Â«Â bouche d'Ã©goutÂ Â»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1274" name="Picture 10" descr="RÃ©sultats de recherche d'images pour Â«Â bouche d'Ã©gout ReuleauxÂ Â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521" y="764705"/>
            <a:ext cx="5433605" cy="534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8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27"/>
    </mc:Choice>
    <mc:Fallback xmlns="">
      <p:transition spd="slow" advTm="1662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RÃ©sultats de recherche d'images pour Â«Â triangle de reuleaux gifÂ Â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908720"/>
            <a:ext cx="4687416" cy="468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28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93"/>
    </mc:Choice>
    <mc:Fallback xmlns="">
      <p:transition spd="slow" advTm="899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b/b1/Wankel_Cycle_anim_f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005" y="1196752"/>
            <a:ext cx="4015187" cy="535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827747" y="692697"/>
            <a:ext cx="498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/>
              <a:t>Piston du moteur </a:t>
            </a:r>
            <a:r>
              <a:rPr lang="fr-CA" sz="3600" dirty="0" err="1"/>
              <a:t>Wankel</a:t>
            </a:r>
            <a:r>
              <a:rPr lang="fr-CA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778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27"/>
    </mc:Choice>
    <mc:Fallback xmlns="">
      <p:transition spd="slow" advTm="1432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664" y="692697"/>
            <a:ext cx="6934200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9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85"/>
    </mc:Choice>
    <mc:Fallback xmlns="">
      <p:transition spd="slow" advTm="28485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RÃ©sultats de recherche d'images pour Â«Â machine distributriceÂ Â»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3" name="AutoShape 6" descr="RÃ©sultats de recherche d'images pour Â«Â machine distributriceÂ Â»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404665"/>
            <a:ext cx="3808766" cy="5721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accromath.uqam.ca/accro/wp-content/uploads/2010/06/reuleaux_img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8" y="806778"/>
            <a:ext cx="220980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RÃ©sultats de recherche d'images pour Â«Â 1 dollars canadienÂ Â»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888" y="3789041"/>
            <a:ext cx="1849922" cy="183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79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39"/>
    </mc:Choice>
    <mc:Fallback xmlns="">
      <p:transition spd="slow" advTm="41839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|7.2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1.8|6.3|5.1|2|10.6|13.7|18.7|20.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55</Words>
  <Application>Microsoft Office PowerPoint</Application>
  <PresentationFormat>Grand écran</PresentationFormat>
  <Paragraphs>16</Paragraphs>
  <Slides>11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Maison</dc:creator>
  <cp:lastModifiedBy>Christian Côté</cp:lastModifiedBy>
  <cp:revision>46</cp:revision>
  <dcterms:created xsi:type="dcterms:W3CDTF">2015-11-12T01:11:05Z</dcterms:created>
  <dcterms:modified xsi:type="dcterms:W3CDTF">2024-05-02T00:12:35Z</dcterms:modified>
</cp:coreProperties>
</file>