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2" r:id="rId2"/>
    <p:sldId id="296" r:id="rId3"/>
    <p:sldId id="297" r:id="rId4"/>
    <p:sldId id="298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E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3073" autoAdjust="0"/>
  </p:normalViewPr>
  <p:slideViewPr>
    <p:cSldViewPr>
      <p:cViewPr varScale="1">
        <p:scale>
          <a:sx n="80" d="100"/>
          <a:sy n="80" d="100"/>
        </p:scale>
        <p:origin x="76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B3CE8-C66E-40ED-BDF9-ACC8377F3ABD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E68D9-99D9-4CEB-81DA-8B8CE255C5B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171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 dirty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B09C45-F643-43B7-A4D5-37650B58D4CA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 dirty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B09C45-F643-43B7-A4D5-37650B58D4CA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02438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739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2553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376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9759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1907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1756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46365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168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6125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8557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861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59AD0-ED5E-4B39-A355-1C05080FCCA7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9E33A-2B88-492B-A9B7-7BA81123A21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720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0.wmf"/><Relationship Id="rId3" Type="http://schemas.openxmlformats.org/officeDocument/2006/relationships/oleObject" Target="../embeddings/oleObject3.bin"/><Relationship Id="rId21" Type="http://schemas.openxmlformats.org/officeDocument/2006/relationships/oleObject" Target="../embeddings/oleObject12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.wmf"/><Relationship Id="rId20" Type="http://schemas.openxmlformats.org/officeDocument/2006/relationships/image" Target="../media/image11.wmf"/><Relationship Id="rId1" Type="http://schemas.openxmlformats.org/officeDocument/2006/relationships/tags" Target="../tags/tag2.x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7.bin"/><Relationship Id="rId24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23" Type="http://schemas.openxmlformats.org/officeDocument/2006/relationships/oleObject" Target="../embeddings/oleObject13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8.wmf"/><Relationship Id="rId22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Racine cubique mentale</a:t>
            </a: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8"/>
    </mc:Choice>
    <mc:Fallback xmlns="">
      <p:transition spd="slow" advTm="252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Résultats de recherche d'images pour « cube rubik 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746959"/>
              </p:ext>
            </p:extLst>
          </p:nvPr>
        </p:nvGraphicFramePr>
        <p:xfrm>
          <a:off x="2423592" y="1196753"/>
          <a:ext cx="7524750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120" imgH="279360" progId="Equation.DSMT4">
                  <p:embed/>
                </p:oleObj>
              </mc:Choice>
              <mc:Fallback>
                <p:oleObj name="Equation" r:id="rId4" imgW="1257120" imgH="279360" progId="Equation.DSMT4">
                  <p:embed/>
                  <p:pic>
                    <p:nvPicPr>
                      <p:cNvPr id="0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3592" y="1196753"/>
                        <a:ext cx="7524750" cy="166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817657"/>
              </p:ext>
            </p:extLst>
          </p:nvPr>
        </p:nvGraphicFramePr>
        <p:xfrm>
          <a:off x="3552305" y="3789041"/>
          <a:ext cx="5267325" cy="138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63280" imgH="228600" progId="Equation.DSMT4">
                  <p:embed/>
                </p:oleObj>
              </mc:Choice>
              <mc:Fallback>
                <p:oleObj name="Equation" r:id="rId6" imgW="863280" imgH="228600" progId="Equation.DSMT4">
                  <p:embed/>
                  <p:pic>
                    <p:nvPicPr>
                      <p:cNvPr id="2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2305" y="3789041"/>
                        <a:ext cx="5267325" cy="138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9564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77"/>
    </mc:Choice>
    <mc:Fallback xmlns="">
      <p:transition spd="slow" advTm="48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655952"/>
              </p:ext>
            </p:extLst>
          </p:nvPr>
        </p:nvGraphicFramePr>
        <p:xfrm>
          <a:off x="8237927" y="896464"/>
          <a:ext cx="349548" cy="543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4120" imgH="177480" progId="Equation.DSMT4">
                  <p:embed/>
                </p:oleObj>
              </mc:Choice>
              <mc:Fallback>
                <p:oleObj name="Equation" r:id="rId3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37927" y="896464"/>
                        <a:ext cx="349548" cy="5437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2580204" y="1700808"/>
            <a:ext cx="1819054" cy="51898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Rectangle 12"/>
          <p:cNvSpPr/>
          <p:nvPr/>
        </p:nvSpPr>
        <p:spPr>
          <a:xfrm>
            <a:off x="2580204" y="4581128"/>
            <a:ext cx="1819054" cy="51898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Rectangle 4"/>
          <p:cNvSpPr/>
          <p:nvPr/>
        </p:nvSpPr>
        <p:spPr>
          <a:xfrm>
            <a:off x="2580204" y="6060768"/>
            <a:ext cx="1819054" cy="51898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Rectangle 5"/>
          <p:cNvSpPr/>
          <p:nvPr/>
        </p:nvSpPr>
        <p:spPr>
          <a:xfrm>
            <a:off x="2580204" y="3861048"/>
            <a:ext cx="1819054" cy="51898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Rectangle 6"/>
          <p:cNvSpPr/>
          <p:nvPr/>
        </p:nvSpPr>
        <p:spPr>
          <a:xfrm>
            <a:off x="2580204" y="3140968"/>
            <a:ext cx="1819054" cy="51898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2580204" y="2420888"/>
            <a:ext cx="1819054" cy="51898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2580204" y="260648"/>
            <a:ext cx="1819054" cy="51898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/>
          <p:cNvSpPr/>
          <p:nvPr/>
        </p:nvSpPr>
        <p:spPr>
          <a:xfrm>
            <a:off x="2580204" y="980685"/>
            <a:ext cx="1819054" cy="518988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Rectangle 10"/>
          <p:cNvSpPr/>
          <p:nvPr/>
        </p:nvSpPr>
        <p:spPr>
          <a:xfrm>
            <a:off x="2580204" y="5301208"/>
            <a:ext cx="1819054" cy="518988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998692"/>
              </p:ext>
            </p:extLst>
          </p:nvPr>
        </p:nvGraphicFramePr>
        <p:xfrm>
          <a:off x="2639616" y="188640"/>
          <a:ext cx="1633516" cy="6380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58720" imgH="2184120" progId="Equation.DSMT4">
                  <p:embed/>
                </p:oleObj>
              </mc:Choice>
              <mc:Fallback>
                <p:oleObj name="Equation" r:id="rId5" imgW="558720" imgH="218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9616" y="188640"/>
                        <a:ext cx="1633516" cy="63800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703944"/>
              </p:ext>
            </p:extLst>
          </p:nvPr>
        </p:nvGraphicFramePr>
        <p:xfrm>
          <a:off x="5849871" y="792096"/>
          <a:ext cx="204628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47640" imgH="228600" progId="Equation.DSMT4">
                  <p:embed/>
                </p:oleObj>
              </mc:Choice>
              <mc:Fallback>
                <p:oleObj name="Equation" r:id="rId7" imgW="647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871" y="792096"/>
                        <a:ext cx="2046287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458585"/>
              </p:ext>
            </p:extLst>
          </p:nvPr>
        </p:nvGraphicFramePr>
        <p:xfrm>
          <a:off x="5804306" y="2338795"/>
          <a:ext cx="2487613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87320" imgH="228600" progId="Equation.DSMT4">
                  <p:embed/>
                </p:oleObj>
              </mc:Choice>
              <mc:Fallback>
                <p:oleObj name="Equation" r:id="rId9" imgW="7873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4306" y="2338795"/>
                        <a:ext cx="2487613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384651"/>
              </p:ext>
            </p:extLst>
          </p:nvPr>
        </p:nvGraphicFramePr>
        <p:xfrm>
          <a:off x="8245341" y="2447352"/>
          <a:ext cx="601663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0440" imgH="177480" progId="Equation.DSMT4">
                  <p:embed/>
                </p:oleObj>
              </mc:Choice>
              <mc:Fallback>
                <p:oleObj name="Equation" r:id="rId11" imgW="1904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5341" y="2447352"/>
                        <a:ext cx="601663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461206"/>
              </p:ext>
            </p:extLst>
          </p:nvPr>
        </p:nvGraphicFramePr>
        <p:xfrm>
          <a:off x="5841066" y="3872076"/>
          <a:ext cx="24479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74360" imgH="228600" progId="Equation.DSMT4">
                  <p:embed/>
                </p:oleObj>
              </mc:Choice>
              <mc:Fallback>
                <p:oleObj name="Equation" r:id="rId13" imgW="7743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1066" y="3872076"/>
                        <a:ext cx="244792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378953"/>
              </p:ext>
            </p:extLst>
          </p:nvPr>
        </p:nvGraphicFramePr>
        <p:xfrm>
          <a:off x="6079011" y="5412735"/>
          <a:ext cx="2247900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711000" imgH="228600" progId="Equation.DSMT4">
                  <p:embed/>
                </p:oleObj>
              </mc:Choice>
              <mc:Fallback>
                <p:oleObj name="Equation" r:id="rId15" imgW="711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9011" y="5412735"/>
                        <a:ext cx="2247900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1488737"/>
              </p:ext>
            </p:extLst>
          </p:nvPr>
        </p:nvGraphicFramePr>
        <p:xfrm>
          <a:off x="8255069" y="5531020"/>
          <a:ext cx="601663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90440" imgH="177480" progId="Equation.DSMT4">
                  <p:embed/>
                </p:oleObj>
              </mc:Choice>
              <mc:Fallback>
                <p:oleObj name="Equation" r:id="rId17" imgW="1904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69" y="5531020"/>
                        <a:ext cx="601663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7046058"/>
              </p:ext>
            </p:extLst>
          </p:nvPr>
        </p:nvGraphicFramePr>
        <p:xfrm>
          <a:off x="8256240" y="4020742"/>
          <a:ext cx="64135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03040" imgH="177480" progId="Equation.DSMT4">
                  <p:embed/>
                </p:oleObj>
              </mc:Choice>
              <mc:Fallback>
                <p:oleObj name="Equation" r:id="rId19" imgW="2030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6240" y="4020742"/>
                        <a:ext cx="641350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Connecteur droit 18"/>
          <p:cNvCxnSpPr/>
          <p:nvPr/>
        </p:nvCxnSpPr>
        <p:spPr>
          <a:xfrm>
            <a:off x="6240016" y="1451312"/>
            <a:ext cx="648072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H="1">
            <a:off x="4121762" y="1559993"/>
            <a:ext cx="2254916" cy="2195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7536160" y="1451312"/>
            <a:ext cx="261634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8252588" y="1443692"/>
            <a:ext cx="26163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8572628" y="1443692"/>
            <a:ext cx="26163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lipse 29"/>
          <p:cNvSpPr/>
          <p:nvPr/>
        </p:nvSpPr>
        <p:spPr>
          <a:xfrm>
            <a:off x="2614856" y="3160138"/>
            <a:ext cx="432048" cy="4932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31" name="Obje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765647"/>
              </p:ext>
            </p:extLst>
          </p:nvPr>
        </p:nvGraphicFramePr>
        <p:xfrm>
          <a:off x="8488620" y="889271"/>
          <a:ext cx="393795" cy="55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6720" imgH="177480" progId="Equation.DSMT4">
                  <p:embed/>
                </p:oleObj>
              </mc:Choice>
              <mc:Fallback>
                <p:oleObj name="Equation" r:id="rId21" imgW="1267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488620" y="889271"/>
                        <a:ext cx="393795" cy="55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487466"/>
              </p:ext>
            </p:extLst>
          </p:nvPr>
        </p:nvGraphicFramePr>
        <p:xfrm>
          <a:off x="7879526" y="1056949"/>
          <a:ext cx="37306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26720" imgH="114120" progId="Equation.DSMT4">
                  <p:embed/>
                </p:oleObj>
              </mc:Choice>
              <mc:Fallback>
                <p:oleObj name="Equation" r:id="rId23" imgW="126720" imgH="114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879526" y="1056949"/>
                        <a:ext cx="373062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6168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111"/>
    </mc:Choice>
    <mc:Fallback xmlns="">
      <p:transition spd="slow" advTm="224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0" grpId="0" animBg="1"/>
      <p:bldP spid="3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Résultats de recherche d'images pour « cube rubik 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9047514"/>
              </p:ext>
            </p:extLst>
          </p:nvPr>
        </p:nvGraphicFramePr>
        <p:xfrm>
          <a:off x="4151784" y="836713"/>
          <a:ext cx="3698884" cy="5225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680" imgH="1206360" progId="Equation.DSMT4">
                  <p:embed/>
                </p:oleObj>
              </mc:Choice>
              <mc:Fallback>
                <p:oleObj name="Equation" r:id="rId4" imgW="850680" imgH="120636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784" y="836713"/>
                        <a:ext cx="3698884" cy="52252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0196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55"/>
    </mc:Choice>
    <mc:Fallback xmlns="">
      <p:transition spd="slow" advTm="16255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6.1|13.3|39.9|7.1|4.1|3.5|6.7|17.1|6|1|25.3|3.8|21.3|18.7|6.2|6.2|2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7</Words>
  <Application>Microsoft Office PowerPoint</Application>
  <PresentationFormat>Grand écran</PresentationFormat>
  <Paragraphs>4</Paragraphs>
  <Slides>4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Thème Office</vt:lpstr>
      <vt:lpstr>Equation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54</cp:revision>
  <dcterms:created xsi:type="dcterms:W3CDTF">2015-03-03T12:24:39Z</dcterms:created>
  <dcterms:modified xsi:type="dcterms:W3CDTF">2024-05-02T00:20:44Z</dcterms:modified>
</cp:coreProperties>
</file>