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74" r:id="rId3"/>
    <p:sldId id="833" r:id="rId4"/>
    <p:sldId id="834" r:id="rId5"/>
    <p:sldId id="835" r:id="rId6"/>
    <p:sldId id="886" r:id="rId7"/>
    <p:sldId id="80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1" autoAdjust="0"/>
    <p:restoredTop sz="75184" autoAdjust="0"/>
  </p:normalViewPr>
  <p:slideViewPr>
    <p:cSldViewPr>
      <p:cViewPr varScale="1">
        <p:scale>
          <a:sx n="124" d="100"/>
          <a:sy n="124" d="100"/>
        </p:scale>
        <p:origin x="2188" y="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6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444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905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40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95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33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25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94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039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955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3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91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641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12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2024-10-10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02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26" Type="http://schemas.openxmlformats.org/officeDocument/2006/relationships/oleObject" Target="../embeddings/oleObject13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emf"/><Relationship Id="rId20" Type="http://schemas.openxmlformats.org/officeDocument/2006/relationships/image" Target="../media/image9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oleObject" Target="../embeddings/oleObject15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emf"/><Relationship Id="rId27" Type="http://schemas.openxmlformats.org/officeDocument/2006/relationships/oleObject" Target="../embeddings/oleObject14.bin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emf"/><Relationship Id="rId18" Type="http://schemas.openxmlformats.org/officeDocument/2006/relationships/image" Target="../media/image17.emf"/><Relationship Id="rId26" Type="http://schemas.openxmlformats.org/officeDocument/2006/relationships/oleObject" Target="../embeddings/oleObject27.bin"/><Relationship Id="rId39" Type="http://schemas.openxmlformats.org/officeDocument/2006/relationships/image" Target="../media/image26.wmf"/><Relationship Id="rId21" Type="http://schemas.openxmlformats.org/officeDocument/2006/relationships/oleObject" Target="../embeddings/oleObject24.bin"/><Relationship Id="rId34" Type="http://schemas.openxmlformats.org/officeDocument/2006/relationships/image" Target="../media/image24.emf"/><Relationship Id="rId42" Type="http://schemas.openxmlformats.org/officeDocument/2006/relationships/oleObject" Target="../embeddings/oleObject36.bin"/><Relationship Id="rId47" Type="http://schemas.openxmlformats.org/officeDocument/2006/relationships/oleObject" Target="../embeddings/oleObject40.bin"/><Relationship Id="rId50" Type="http://schemas.openxmlformats.org/officeDocument/2006/relationships/oleObject" Target="../embeddings/oleObject42.bin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1.bin"/><Relationship Id="rId29" Type="http://schemas.openxmlformats.org/officeDocument/2006/relationships/oleObject" Target="../embeddings/oleObject29.bin"/><Relationship Id="rId11" Type="http://schemas.openxmlformats.org/officeDocument/2006/relationships/image" Target="../media/image15.emf"/><Relationship Id="rId24" Type="http://schemas.openxmlformats.org/officeDocument/2006/relationships/image" Target="../media/image20.wmf"/><Relationship Id="rId32" Type="http://schemas.openxmlformats.org/officeDocument/2006/relationships/image" Target="../media/image23.wmf"/><Relationship Id="rId37" Type="http://schemas.openxmlformats.org/officeDocument/2006/relationships/image" Target="../media/image25.wmf"/><Relationship Id="rId40" Type="http://schemas.openxmlformats.org/officeDocument/2006/relationships/oleObject" Target="../embeddings/oleObject35.bin"/><Relationship Id="rId45" Type="http://schemas.openxmlformats.org/officeDocument/2006/relationships/oleObject" Target="../embeddings/oleObject38.bin"/><Relationship Id="rId53" Type="http://schemas.openxmlformats.org/officeDocument/2006/relationships/oleObject" Target="../embeddings/oleObject44.bin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19.bin"/><Relationship Id="rId19" Type="http://schemas.openxmlformats.org/officeDocument/2006/relationships/oleObject" Target="../embeddings/oleObject23.bin"/><Relationship Id="rId31" Type="http://schemas.openxmlformats.org/officeDocument/2006/relationships/oleObject" Target="../embeddings/oleObject30.bin"/><Relationship Id="rId44" Type="http://schemas.openxmlformats.org/officeDocument/2006/relationships/image" Target="../media/image28.wmf"/><Relationship Id="rId52" Type="http://schemas.openxmlformats.org/officeDocument/2006/relationships/image" Target="../media/image30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1.bin"/><Relationship Id="rId22" Type="http://schemas.openxmlformats.org/officeDocument/2006/relationships/image" Target="../media/image19.wmf"/><Relationship Id="rId27" Type="http://schemas.openxmlformats.org/officeDocument/2006/relationships/image" Target="../media/image21.emf"/><Relationship Id="rId30" Type="http://schemas.openxmlformats.org/officeDocument/2006/relationships/image" Target="../media/image22.wmf"/><Relationship Id="rId35" Type="http://schemas.openxmlformats.org/officeDocument/2006/relationships/oleObject" Target="../embeddings/oleObject32.bin"/><Relationship Id="rId43" Type="http://schemas.openxmlformats.org/officeDocument/2006/relationships/oleObject" Target="../embeddings/oleObject37.bin"/><Relationship Id="rId48" Type="http://schemas.openxmlformats.org/officeDocument/2006/relationships/oleObject" Target="../embeddings/oleObject41.bin"/><Relationship Id="rId8" Type="http://schemas.openxmlformats.org/officeDocument/2006/relationships/oleObject" Target="../embeddings/oleObject18.bin"/><Relationship Id="rId51" Type="http://schemas.openxmlformats.org/officeDocument/2006/relationships/oleObject" Target="../embeddings/oleObject43.bin"/><Relationship Id="rId3" Type="http://schemas.openxmlformats.org/officeDocument/2006/relationships/notesSlide" Target="../notesSlides/notesSlide2.xml"/><Relationship Id="rId12" Type="http://schemas.openxmlformats.org/officeDocument/2006/relationships/oleObject" Target="../embeddings/oleObject20.bin"/><Relationship Id="rId17" Type="http://schemas.openxmlformats.org/officeDocument/2006/relationships/oleObject" Target="../embeddings/oleObject22.bin"/><Relationship Id="rId25" Type="http://schemas.openxmlformats.org/officeDocument/2006/relationships/oleObject" Target="../embeddings/oleObject26.bin"/><Relationship Id="rId33" Type="http://schemas.openxmlformats.org/officeDocument/2006/relationships/oleObject" Target="../embeddings/oleObject31.bin"/><Relationship Id="rId38" Type="http://schemas.openxmlformats.org/officeDocument/2006/relationships/oleObject" Target="../embeddings/oleObject34.bin"/><Relationship Id="rId46" Type="http://schemas.openxmlformats.org/officeDocument/2006/relationships/oleObject" Target="../embeddings/oleObject39.bin"/><Relationship Id="rId20" Type="http://schemas.openxmlformats.org/officeDocument/2006/relationships/image" Target="../media/image18.emf"/><Relationship Id="rId41" Type="http://schemas.openxmlformats.org/officeDocument/2006/relationships/image" Target="../media/image27.wmf"/><Relationship Id="rId54" Type="http://schemas.openxmlformats.org/officeDocument/2006/relationships/image" Target="../media/image31.emf"/><Relationship Id="rId1" Type="http://schemas.openxmlformats.org/officeDocument/2006/relationships/tags" Target="../tags/tag1.xml"/><Relationship Id="rId6" Type="http://schemas.openxmlformats.org/officeDocument/2006/relationships/oleObject" Target="../embeddings/oleObject17.bin"/><Relationship Id="rId15" Type="http://schemas.openxmlformats.org/officeDocument/2006/relationships/image" Target="../media/image11.emf"/><Relationship Id="rId23" Type="http://schemas.openxmlformats.org/officeDocument/2006/relationships/oleObject" Target="../embeddings/oleObject25.bin"/><Relationship Id="rId28" Type="http://schemas.openxmlformats.org/officeDocument/2006/relationships/oleObject" Target="../embeddings/oleObject28.bin"/><Relationship Id="rId36" Type="http://schemas.openxmlformats.org/officeDocument/2006/relationships/oleObject" Target="../embeddings/oleObject33.bin"/><Relationship Id="rId49" Type="http://schemas.openxmlformats.org/officeDocument/2006/relationships/image" Target="../media/image29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emf"/><Relationship Id="rId18" Type="http://schemas.openxmlformats.org/officeDocument/2006/relationships/oleObject" Target="../embeddings/oleObject25.bin"/><Relationship Id="rId26" Type="http://schemas.openxmlformats.org/officeDocument/2006/relationships/oleObject" Target="../embeddings/oleObject32.bin"/><Relationship Id="rId39" Type="http://schemas.openxmlformats.org/officeDocument/2006/relationships/oleObject" Target="../embeddings/oleObject51.bin"/><Relationship Id="rId21" Type="http://schemas.openxmlformats.org/officeDocument/2006/relationships/image" Target="../media/image21.emf"/><Relationship Id="rId34" Type="http://schemas.openxmlformats.org/officeDocument/2006/relationships/oleObject" Target="../embeddings/oleObject49.bin"/><Relationship Id="rId42" Type="http://schemas.openxmlformats.org/officeDocument/2006/relationships/oleObject" Target="../embeddings/oleObject53.bin"/><Relationship Id="rId47" Type="http://schemas.openxmlformats.org/officeDocument/2006/relationships/oleObject" Target="../embeddings/oleObject56.bin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47.bin"/><Relationship Id="rId29" Type="http://schemas.openxmlformats.org/officeDocument/2006/relationships/oleObject" Target="../embeddings/oleObject35.bin"/><Relationship Id="rId11" Type="http://schemas.openxmlformats.org/officeDocument/2006/relationships/image" Target="../media/image33.wmf"/><Relationship Id="rId24" Type="http://schemas.openxmlformats.org/officeDocument/2006/relationships/oleObject" Target="../embeddings/oleObject31.bin"/><Relationship Id="rId32" Type="http://schemas.openxmlformats.org/officeDocument/2006/relationships/oleObject" Target="../embeddings/oleObject48.bin"/><Relationship Id="rId37" Type="http://schemas.openxmlformats.org/officeDocument/2006/relationships/oleObject" Target="../embeddings/oleObject50.bin"/><Relationship Id="rId40" Type="http://schemas.openxmlformats.org/officeDocument/2006/relationships/image" Target="../media/image7.emf"/><Relationship Id="rId45" Type="http://schemas.openxmlformats.org/officeDocument/2006/relationships/image" Target="../media/image39.wmf"/><Relationship Id="rId5" Type="http://schemas.openxmlformats.org/officeDocument/2006/relationships/image" Target="../media/image32.emf"/><Relationship Id="rId15" Type="http://schemas.openxmlformats.org/officeDocument/2006/relationships/image" Target="../media/image11.emf"/><Relationship Id="rId23" Type="http://schemas.openxmlformats.org/officeDocument/2006/relationships/image" Target="../media/image23.wmf"/><Relationship Id="rId28" Type="http://schemas.openxmlformats.org/officeDocument/2006/relationships/image" Target="../media/image26.wmf"/><Relationship Id="rId36" Type="http://schemas.openxmlformats.org/officeDocument/2006/relationships/oleObject" Target="../embeddings/oleObject40.bin"/><Relationship Id="rId49" Type="http://schemas.openxmlformats.org/officeDocument/2006/relationships/image" Target="../media/image10.emf"/><Relationship Id="rId10" Type="http://schemas.openxmlformats.org/officeDocument/2006/relationships/oleObject" Target="../embeddings/oleObject46.bin"/><Relationship Id="rId19" Type="http://schemas.openxmlformats.org/officeDocument/2006/relationships/image" Target="../media/image20.wmf"/><Relationship Id="rId31" Type="http://schemas.openxmlformats.org/officeDocument/2006/relationships/oleObject" Target="../embeddings/oleObject36.bin"/><Relationship Id="rId44" Type="http://schemas.openxmlformats.org/officeDocument/2006/relationships/oleObject" Target="../embeddings/oleObject54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16.emf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30.bin"/><Relationship Id="rId27" Type="http://schemas.openxmlformats.org/officeDocument/2006/relationships/oleObject" Target="../embeddings/oleObject34.bin"/><Relationship Id="rId30" Type="http://schemas.openxmlformats.org/officeDocument/2006/relationships/image" Target="../media/image27.wmf"/><Relationship Id="rId35" Type="http://schemas.openxmlformats.org/officeDocument/2006/relationships/image" Target="../media/image36.wmf"/><Relationship Id="rId43" Type="http://schemas.openxmlformats.org/officeDocument/2006/relationships/image" Target="../media/image38.wmf"/><Relationship Id="rId48" Type="http://schemas.openxmlformats.org/officeDocument/2006/relationships/oleObject" Target="../embeddings/oleObject57.bin"/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3.xml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4.wmf"/><Relationship Id="rId25" Type="http://schemas.openxmlformats.org/officeDocument/2006/relationships/image" Target="../media/image24.emf"/><Relationship Id="rId33" Type="http://schemas.openxmlformats.org/officeDocument/2006/relationships/image" Target="../media/image35.wmf"/><Relationship Id="rId38" Type="http://schemas.openxmlformats.org/officeDocument/2006/relationships/image" Target="../media/image37.emf"/><Relationship Id="rId46" Type="http://schemas.openxmlformats.org/officeDocument/2006/relationships/oleObject" Target="../embeddings/oleObject55.bin"/><Relationship Id="rId20" Type="http://schemas.openxmlformats.org/officeDocument/2006/relationships/oleObject" Target="../embeddings/oleObject27.bin"/><Relationship Id="rId41" Type="http://schemas.openxmlformats.org/officeDocument/2006/relationships/oleObject" Target="../embeddings/oleObject52.bin"/><Relationship Id="rId1" Type="http://schemas.openxmlformats.org/officeDocument/2006/relationships/tags" Target="../tags/tag2.xml"/><Relationship Id="rId6" Type="http://schemas.openxmlformats.org/officeDocument/2006/relationships/oleObject" Target="../embeddings/oleObject3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40.emf"/><Relationship Id="rId4" Type="http://schemas.openxmlformats.org/officeDocument/2006/relationships/oleObject" Target="../embeddings/oleObject5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4.emf"/><Relationship Id="rId12" Type="http://schemas.openxmlformats.org/officeDocument/2006/relationships/oleObject" Target="../embeddings/oleObject65.bin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46.wmf"/><Relationship Id="rId5" Type="http://schemas.openxmlformats.org/officeDocument/2006/relationships/image" Target="../media/image43.e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Racine carrée manuelle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6820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4"/>
    </mc:Choice>
    <mc:Fallback xmlns="">
      <p:transition spd="slow" advTm="264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1AC2B7AD-60E8-BF1B-F2A2-1736119314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9356" y="2376509"/>
          <a:ext cx="623252" cy="80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9706" imgH="194286" progId="Equation.DSMT4">
                  <p:embed/>
                </p:oleObj>
              </mc:Choice>
              <mc:Fallback>
                <p:oleObj name="Equation" r:id="rId3" imgW="149706" imgH="194286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1AC2B7AD-60E8-BF1B-F2A2-1736119314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99356" y="2376509"/>
                        <a:ext cx="623252" cy="808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AB080887-F70B-507B-ADBC-785950F055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93144" y="4009702"/>
          <a:ext cx="585152" cy="821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9706" imgH="209134" progId="Equation.DSMT4">
                  <p:embed/>
                </p:oleObj>
              </mc:Choice>
              <mc:Fallback>
                <p:oleObj name="Equation" r:id="rId5" imgW="149706" imgH="209134" progId="Equation.DSMT4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AB080887-F70B-507B-ADBC-785950F055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93144" y="4009702"/>
                        <a:ext cx="585152" cy="821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4542021" y="757259"/>
          <a:ext cx="29972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0240" imgH="177480" progId="Equation.DSMT4">
                  <p:embed/>
                </p:oleObj>
              </mc:Choice>
              <mc:Fallback>
                <p:oleObj name="Equation" r:id="rId7" imgW="660240" imgH="177480" progId="Equation.DSMT4">
                  <p:embed/>
                  <p:pic>
                    <p:nvPicPr>
                      <p:cNvPr id="2" name="Obje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42021" y="757259"/>
                        <a:ext cx="2997200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Connecteur droit 3"/>
          <p:cNvCxnSpPr/>
          <p:nvPr/>
        </p:nvCxnSpPr>
        <p:spPr>
          <a:xfrm>
            <a:off x="6629793" y="708324"/>
            <a:ext cx="0" cy="864096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 flipH="1">
            <a:off x="6629793" y="1572420"/>
            <a:ext cx="1296144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BD29EA04-F0DD-E949-FD2C-A5EA2DFBC4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726" y="1563709"/>
          <a:ext cx="12731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9360" imgH="177480" progId="Equation.DSMT4">
                  <p:embed/>
                </p:oleObj>
              </mc:Choice>
              <mc:Fallback>
                <p:oleObj name="Equation" r:id="rId9" imgW="279360" imgH="177480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BD29EA04-F0DD-E949-FD2C-A5EA2DFBC4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14726" y="1563709"/>
                        <a:ext cx="1273175" cy="80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21D3D05-1494-4836-8A0A-1B44F00573E9}"/>
              </a:ext>
            </a:extLst>
          </p:cNvPr>
          <p:cNvCxnSpPr/>
          <p:nvPr/>
        </p:nvCxnSpPr>
        <p:spPr>
          <a:xfrm>
            <a:off x="4253989" y="2373334"/>
            <a:ext cx="165618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D951147F-8ABE-2656-C7CF-5A7C729757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2658" y="3163133"/>
          <a:ext cx="1302722" cy="806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66400" imgH="164880" progId="Equation.DSMT4">
                  <p:embed/>
                </p:oleObj>
              </mc:Choice>
              <mc:Fallback>
                <p:oleObj name="Equation" r:id="rId11" imgW="266400" imgH="164880" progId="Equation.DSMT4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D951147F-8ABE-2656-C7CF-5A7C729757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2658" y="3163133"/>
                        <a:ext cx="1302722" cy="806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EB0D965-E729-A785-C370-957580D1A89E}"/>
              </a:ext>
            </a:extLst>
          </p:cNvPr>
          <p:cNvCxnSpPr/>
          <p:nvPr/>
        </p:nvCxnSpPr>
        <p:spPr>
          <a:xfrm>
            <a:off x="4454646" y="3973321"/>
            <a:ext cx="165618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EC11C071-088E-266A-2F48-17C52944E1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2311" y="4688120"/>
          <a:ext cx="954314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3040" imgH="177480" progId="Equation.DSMT4">
                  <p:embed/>
                </p:oleObj>
              </mc:Choice>
              <mc:Fallback>
                <p:oleObj name="Equation" r:id="rId13" imgW="203040" imgH="177480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EC11C071-088E-266A-2F48-17C52944E1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02311" y="4688120"/>
                        <a:ext cx="954314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4CD63F0-89DC-EA85-63B7-C3D533130A92}"/>
              </a:ext>
            </a:extLst>
          </p:cNvPr>
          <p:cNvCxnSpPr/>
          <p:nvPr/>
        </p:nvCxnSpPr>
        <p:spPr>
          <a:xfrm>
            <a:off x="4902061" y="5549879"/>
            <a:ext cx="165618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05CC55E9-2CC6-2A0F-EBF3-62FB37C3E8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80453" y="1665205"/>
          <a:ext cx="539374" cy="83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4821" imgH="209134" progId="Equation.DSMT4">
                  <p:embed/>
                </p:oleObj>
              </mc:Choice>
              <mc:Fallback>
                <p:oleObj name="Equation" r:id="rId15" imgW="134821" imgH="209134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5CC55E9-2CC6-2A0F-EBF3-62FB37C3E8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80453" y="1665205"/>
                        <a:ext cx="539374" cy="83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EE42F0E-6D7A-98BB-C7F0-539FAC977C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35542" y="1674590"/>
          <a:ext cx="530507" cy="823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4821" imgH="209134" progId="Equation.DSMT4">
                  <p:embed/>
                </p:oleObj>
              </mc:Choice>
              <mc:Fallback>
                <p:oleObj name="Equation" r:id="rId17" imgW="134821" imgH="209134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AEE42F0E-6D7A-98BB-C7F0-539FAC977C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335542" y="1674590"/>
                        <a:ext cx="530507" cy="823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A01E34DE-CB1C-117D-BFFD-DD816FEFDB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04311" y="1679944"/>
          <a:ext cx="411399" cy="760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4624" imgH="194286" progId="Equation.DSMT4">
                  <p:embed/>
                </p:oleObj>
              </mc:Choice>
              <mc:Fallback>
                <p:oleObj name="Equation" r:id="rId19" imgW="104624" imgH="194286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A01E34DE-CB1C-117D-BFFD-DD816FEFDB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904311" y="1679944"/>
                        <a:ext cx="411399" cy="760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E2C2D172-B479-588B-9F7B-5128DC56B4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05578" y="2135331"/>
          <a:ext cx="661975" cy="356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65017" imgH="89508" progId="Equation.DSMT4">
                  <p:embed/>
                </p:oleObj>
              </mc:Choice>
              <mc:Fallback>
                <p:oleObj name="Equation" r:id="rId21" imgW="165017" imgH="89508" progId="Equation.DSMT4">
                  <p:embed/>
                  <p:pic>
                    <p:nvPicPr>
                      <p:cNvPr id="18" name="Objet 17">
                        <a:extLst>
                          <a:ext uri="{FF2B5EF4-FFF2-40B4-BE49-F238E27FC236}">
                            <a16:creationId xmlns:a16="http://schemas.microsoft.com/office/drawing/2014/main" id="{E2C2D172-B479-588B-9F7B-5128DC56B4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05578" y="2135331"/>
                        <a:ext cx="661975" cy="356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0021359C-2CFD-ADB2-6CC5-5D5B91D23D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5688" y="2130073"/>
          <a:ext cx="340392" cy="463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89739" imgH="119626" progId="Equation.DSMT4">
                  <p:embed/>
                </p:oleObj>
              </mc:Choice>
              <mc:Fallback>
                <p:oleObj name="Equation" r:id="rId23" imgW="89739" imgH="119626" progId="Equation.DSMT4">
                  <p:embed/>
                  <p:pic>
                    <p:nvPicPr>
                      <p:cNvPr id="19" name="Objet 18">
                        <a:extLst>
                          <a:ext uri="{FF2B5EF4-FFF2-40B4-BE49-F238E27FC236}">
                            <a16:creationId xmlns:a16="http://schemas.microsoft.com/office/drawing/2014/main" id="{0021359C-2CFD-ADB2-6CC5-5D5B91D23D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665688" y="2130073"/>
                        <a:ext cx="340392" cy="463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4B9B63FC-73C6-55A7-E87E-6B1EBC8C03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40288" y="2376258"/>
          <a:ext cx="623252" cy="80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49706" imgH="194286" progId="Equation.DSMT4">
                  <p:embed/>
                </p:oleObj>
              </mc:Choice>
              <mc:Fallback>
                <p:oleObj name="Equation" r:id="rId25" imgW="149706" imgH="194286" progId="Equation.DSMT4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4B9B63FC-73C6-55A7-E87E-6B1EBC8C03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40288" y="2376258"/>
                        <a:ext cx="623252" cy="808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>
            <a:extLst>
              <a:ext uri="{FF2B5EF4-FFF2-40B4-BE49-F238E27FC236}">
                <a16:creationId xmlns:a16="http://schemas.microsoft.com/office/drawing/2014/main" id="{5B82DF59-9621-5B85-677B-E8E6DCF3E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00274" y="4018285"/>
          <a:ext cx="411399" cy="760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4624" imgH="194286" progId="Equation.DSMT4">
                  <p:embed/>
                </p:oleObj>
              </mc:Choice>
              <mc:Fallback>
                <p:oleObj name="Equation" r:id="rId26" imgW="104624" imgH="194286" progId="Equation.DSMT4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5B82DF59-9621-5B85-677B-E8E6DCF3EA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00274" y="4018285"/>
                        <a:ext cx="411399" cy="760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66A54484-43C4-B821-D35D-2357AB58B4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0875" y="5546137"/>
          <a:ext cx="530507" cy="823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4821" imgH="209134" progId="Equation.DSMT4">
                  <p:embed/>
                </p:oleObj>
              </mc:Choice>
              <mc:Fallback>
                <p:oleObj name="Equation" r:id="rId27" imgW="134821" imgH="209134" progId="Equation.DSMT4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66A54484-43C4-B821-D35D-2357AB58B4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60875" y="5546137"/>
                        <a:ext cx="530507" cy="823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D896D1C1-2A41-97E8-E726-82F310B70C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9368" y="5541199"/>
          <a:ext cx="585152" cy="821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49706" imgH="209134" progId="Equation.DSMT4">
                  <p:embed/>
                </p:oleObj>
              </mc:Choice>
              <mc:Fallback>
                <p:oleObj name="Equation" r:id="rId28" imgW="149706" imgH="209134" progId="Equation.DSMT4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D896D1C1-2A41-97E8-E726-82F310B70C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59368" y="5541199"/>
                        <a:ext cx="585152" cy="8217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76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56"/>
    </mc:Choice>
    <mc:Fallback xmlns="">
      <p:transition spd="slow" advTm="69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4A02B1-3314-1389-D27E-B2D7A030952F}"/>
              </a:ext>
            </a:extLst>
          </p:cNvPr>
          <p:cNvSpPr/>
          <p:nvPr/>
        </p:nvSpPr>
        <p:spPr>
          <a:xfrm>
            <a:off x="3478144" y="989775"/>
            <a:ext cx="696676" cy="5482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4545CF-827B-0D61-0BD2-7F37B681AC0E}"/>
              </a:ext>
            </a:extLst>
          </p:cNvPr>
          <p:cNvSpPr/>
          <p:nvPr/>
        </p:nvSpPr>
        <p:spPr>
          <a:xfrm>
            <a:off x="4175205" y="984689"/>
            <a:ext cx="706068" cy="5482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9" name="Objet 48">
            <a:extLst>
              <a:ext uri="{FF2B5EF4-FFF2-40B4-BE49-F238E27FC236}">
                <a16:creationId xmlns:a16="http://schemas.microsoft.com/office/drawing/2014/main" id="{8AA25F06-452F-1883-6014-F368B4A1A4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52985" y="2881708"/>
          <a:ext cx="438467" cy="81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624" imgH="194286" progId="Equation.DSMT4">
                  <p:embed/>
                </p:oleObj>
              </mc:Choice>
              <mc:Fallback>
                <p:oleObj name="Equation" r:id="rId4" imgW="104624" imgH="194286" progId="Equation.DSMT4">
                  <p:embed/>
                  <p:pic>
                    <p:nvPicPr>
                      <p:cNvPr id="49" name="Objet 48">
                        <a:extLst>
                          <a:ext uri="{FF2B5EF4-FFF2-40B4-BE49-F238E27FC236}">
                            <a16:creationId xmlns:a16="http://schemas.microsoft.com/office/drawing/2014/main" id="{8AA25F06-452F-1883-6014-F368B4A1A4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52985" y="2881708"/>
                        <a:ext cx="438467" cy="81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105BBAAE-5E64-F11D-418C-C36B413AAA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13283" y="1915160"/>
          <a:ext cx="61118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1357" imgH="792775" progId="Equation.DSMT4">
                  <p:embed/>
                </p:oleObj>
              </mc:Choice>
              <mc:Fallback>
                <p:oleObj name="Equation" r:id="rId6" imgW="611357" imgH="792775" progId="Equation.DSMT4">
                  <p:embed/>
                  <p:pic>
                    <p:nvPicPr>
                      <p:cNvPr id="32" name="Objet 31">
                        <a:extLst>
                          <a:ext uri="{FF2B5EF4-FFF2-40B4-BE49-F238E27FC236}">
                            <a16:creationId xmlns:a16="http://schemas.microsoft.com/office/drawing/2014/main" id="{105BBAAE-5E64-F11D-418C-C36B413AAA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13283" y="1915160"/>
                        <a:ext cx="611187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2952948" y="655898"/>
          <a:ext cx="2295798" cy="1059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95000" imgH="228600" progId="Equation.DSMT4">
                  <p:embed/>
                </p:oleObj>
              </mc:Choice>
              <mc:Fallback>
                <p:oleObj name="Equation" r:id="rId8" imgW="495000" imgH="228600" progId="Equation.DSMT4">
                  <p:embed/>
                  <p:pic>
                    <p:nvPicPr>
                      <p:cNvPr id="2" name="Obje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52948" y="655898"/>
                        <a:ext cx="2295798" cy="10598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0C722B8-C5A4-2685-00DC-23CF92F93F5B}"/>
              </a:ext>
            </a:extLst>
          </p:cNvPr>
          <p:cNvCxnSpPr>
            <a:cxnSpLocks/>
          </p:cNvCxnSpPr>
          <p:nvPr/>
        </p:nvCxnSpPr>
        <p:spPr>
          <a:xfrm>
            <a:off x="6152568" y="797560"/>
            <a:ext cx="0" cy="49620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6C3FA1C-F11B-111B-F489-5322D69F2192}"/>
              </a:ext>
            </a:extLst>
          </p:cNvPr>
          <p:cNvCxnSpPr>
            <a:cxnSpLocks/>
          </p:cNvCxnSpPr>
          <p:nvPr/>
        </p:nvCxnSpPr>
        <p:spPr>
          <a:xfrm flipH="1">
            <a:off x="6146308" y="1915160"/>
            <a:ext cx="381853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1AC67855-56CB-2AF0-7E45-0F2E4E4FC2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7231" y="1083854"/>
          <a:ext cx="550900" cy="49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9706" imgH="134473" progId="Equation.DSMT4">
                  <p:embed/>
                </p:oleObj>
              </mc:Choice>
              <mc:Fallback>
                <p:oleObj name="Equation" r:id="rId10" imgW="149706" imgH="134473" progId="Equation.DSMT4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1AC67855-56CB-2AF0-7E45-0F2E4E4FC2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87231" y="1083854"/>
                        <a:ext cx="550900" cy="498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09FF985F-7D53-36C5-A60D-6AF2D007D0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2061" y="820006"/>
          <a:ext cx="547313" cy="849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4821" imgH="209134" progId="Equation.DSMT4">
                  <p:embed/>
                </p:oleObj>
              </mc:Choice>
              <mc:Fallback>
                <p:oleObj name="Equation" r:id="rId12" imgW="134821" imgH="209134" progId="Equation.DSMT4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09FF985F-7D53-36C5-A60D-6AF2D007D0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32061" y="820006"/>
                        <a:ext cx="547313" cy="849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9A01F658-DA08-8D8A-54F7-B33190E3D9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35005" y="1297526"/>
          <a:ext cx="368945" cy="485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9739" imgH="119626" progId="Equation.DSMT4">
                  <p:embed/>
                </p:oleObj>
              </mc:Choice>
              <mc:Fallback>
                <p:oleObj name="Equation" r:id="rId14" imgW="89739" imgH="119626" progId="Equation.DSMT4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9A01F658-DA08-8D8A-54F7-B33190E3D9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135005" y="1297526"/>
                        <a:ext cx="368945" cy="485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A07356DB-B5C3-EDBC-DC60-51FCF219C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76877" y="813214"/>
          <a:ext cx="438467" cy="81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4624" imgH="194286" progId="Equation.DSMT4">
                  <p:embed/>
                </p:oleObj>
              </mc:Choice>
              <mc:Fallback>
                <p:oleObj name="Equation" r:id="rId16" imgW="104624" imgH="194286" progId="Equation.DSMT4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A07356DB-B5C3-EDBC-DC60-51FCF219C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76877" y="813214"/>
                        <a:ext cx="438467" cy="81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65182A98-BF86-D452-AF3C-A3C7BF2582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99094" y="800139"/>
          <a:ext cx="613092" cy="795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49706" imgH="194286" progId="Equation.DSMT4">
                  <p:embed/>
                </p:oleObj>
              </mc:Choice>
              <mc:Fallback>
                <p:oleObj name="Equation" r:id="rId17" imgW="149706" imgH="194286" progId="Equation.DSMT4">
                  <p:embed/>
                  <p:pic>
                    <p:nvPicPr>
                      <p:cNvPr id="17" name="Objet 16">
                        <a:extLst>
                          <a:ext uri="{FF2B5EF4-FFF2-40B4-BE49-F238E27FC236}">
                            <a16:creationId xmlns:a16="http://schemas.microsoft.com/office/drawing/2014/main" id="{65182A98-BF86-D452-AF3C-A3C7BF2582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99094" y="800139"/>
                        <a:ext cx="613092" cy="795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ADFD433E-9CD0-EAD7-18F8-22B45341BA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55578" y="820834"/>
          <a:ext cx="1458178" cy="847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59806" imgH="209134" progId="Equation.DSMT4">
                  <p:embed/>
                </p:oleObj>
              </mc:Choice>
              <mc:Fallback>
                <p:oleObj name="Equation" r:id="rId19" imgW="359806" imgH="209134" progId="Equation.DSMT4">
                  <p:embed/>
                  <p:pic>
                    <p:nvPicPr>
                      <p:cNvPr id="18" name="Objet 17">
                        <a:extLst>
                          <a:ext uri="{FF2B5EF4-FFF2-40B4-BE49-F238E27FC236}">
                            <a16:creationId xmlns:a16="http://schemas.microsoft.com/office/drawing/2014/main" id="{ADFD433E-9CD0-EAD7-18F8-22B45341BA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055578" y="820834"/>
                        <a:ext cx="1458178" cy="847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97BD0C80-C757-0789-183A-43D77C36DB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7322" y="1505496"/>
          <a:ext cx="9255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03040" imgH="177480" progId="Equation.DSMT4">
                  <p:embed/>
                </p:oleObj>
              </mc:Choice>
              <mc:Fallback>
                <p:oleObj name="Equation" r:id="rId21" imgW="203040" imgH="177480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97BD0C80-C757-0789-183A-43D77C36DB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27322" y="1505496"/>
                        <a:ext cx="925513" cy="80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CDB2DB8-3AB6-1D6E-4BE8-982CF5998E16}"/>
              </a:ext>
            </a:extLst>
          </p:cNvPr>
          <p:cNvCxnSpPr/>
          <p:nvPr/>
        </p:nvCxnSpPr>
        <p:spPr>
          <a:xfrm>
            <a:off x="3144013" y="2292881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3" name="Objet 22">
            <a:extLst>
              <a:ext uri="{FF2B5EF4-FFF2-40B4-BE49-F238E27FC236}">
                <a16:creationId xmlns:a16="http://schemas.microsoft.com/office/drawing/2014/main" id="{6306ED2B-B57E-6B73-BDD6-8D52277773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9432" y="2270642"/>
          <a:ext cx="4302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88560" imgH="164880" progId="Equation.DSMT4">
                  <p:embed/>
                </p:oleObj>
              </mc:Choice>
              <mc:Fallback>
                <p:oleObj name="Equation" r:id="rId23" imgW="88560" imgH="164880" progId="Equation.DSMT4">
                  <p:embed/>
                  <p:pic>
                    <p:nvPicPr>
                      <p:cNvPr id="23" name="Objet 22">
                        <a:extLst>
                          <a:ext uri="{FF2B5EF4-FFF2-40B4-BE49-F238E27FC236}">
                            <a16:creationId xmlns:a16="http://schemas.microsoft.com/office/drawing/2014/main" id="{6306ED2B-B57E-6B73-BDD6-8D52277773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709432" y="2270642"/>
                        <a:ext cx="43021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54C5BDF1-502A-FBB3-3A43-183EB02123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5898" y="2280920"/>
          <a:ext cx="547313" cy="849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4821" imgH="209134" progId="Equation.DSMT4">
                  <p:embed/>
                </p:oleObj>
              </mc:Choice>
              <mc:Fallback>
                <p:oleObj name="Equation" r:id="rId25" imgW="134821" imgH="209134" progId="Equation.DSMT4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54C5BDF1-502A-FBB3-3A43-183EB02123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05898" y="2280920"/>
                        <a:ext cx="547313" cy="849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8C6B2B6D-0468-5ADD-B23F-2D28E00002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44186" y="818004"/>
          <a:ext cx="610883" cy="79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49706" imgH="194286" progId="Equation.DSMT4">
                  <p:embed/>
                </p:oleObj>
              </mc:Choice>
              <mc:Fallback>
                <p:oleObj name="Equation" r:id="rId26" imgW="149706" imgH="194286" progId="Equation.DSMT4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8C6B2B6D-0468-5ADD-B23F-2D28E0000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744186" y="818004"/>
                        <a:ext cx="610883" cy="792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>
            <a:extLst>
              <a:ext uri="{FF2B5EF4-FFF2-40B4-BE49-F238E27FC236}">
                <a16:creationId xmlns:a16="http://schemas.microsoft.com/office/drawing/2014/main" id="{A74DB5DF-004C-F8B1-5B6A-6A6B14B437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29503" y="2273473"/>
          <a:ext cx="610883" cy="79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49706" imgH="194286" progId="Equation.DSMT4">
                  <p:embed/>
                </p:oleObj>
              </mc:Choice>
              <mc:Fallback>
                <p:oleObj name="Equation" r:id="rId28" imgW="149706" imgH="194286" progId="Equation.DSMT4">
                  <p:embed/>
                  <p:pic>
                    <p:nvPicPr>
                      <p:cNvPr id="26" name="Objet 25">
                        <a:extLst>
                          <a:ext uri="{FF2B5EF4-FFF2-40B4-BE49-F238E27FC236}">
                            <a16:creationId xmlns:a16="http://schemas.microsoft.com/office/drawing/2014/main" id="{A74DB5DF-004C-F8B1-5B6A-6A6B14B437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329503" y="2273473"/>
                        <a:ext cx="610883" cy="792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788D7D7-D0EC-9FD6-28C1-0ED052FCD3E4}"/>
              </a:ext>
            </a:extLst>
          </p:cNvPr>
          <p:cNvCxnSpPr>
            <a:cxnSpLocks/>
          </p:cNvCxnSpPr>
          <p:nvPr/>
        </p:nvCxnSpPr>
        <p:spPr>
          <a:xfrm flipH="1">
            <a:off x="6803979" y="1542440"/>
            <a:ext cx="4116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D5042CC8-5C58-4D77-2BC1-01160938BE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4357" y="1918400"/>
          <a:ext cx="586922" cy="821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26720" imgH="177480" progId="Equation.DSMT4">
                  <p:embed/>
                </p:oleObj>
              </mc:Choice>
              <mc:Fallback>
                <p:oleObj name="Equation" r:id="rId29" imgW="126720" imgH="177480" progId="Equation.DSMT4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D5042CC8-5C58-4D77-2BC1-01160938BE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834357" y="1918400"/>
                        <a:ext cx="586922" cy="821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C6E4A6C-FD9E-726C-8686-742B75AFDCE7}"/>
              </a:ext>
            </a:extLst>
          </p:cNvPr>
          <p:cNvCxnSpPr>
            <a:cxnSpLocks/>
          </p:cNvCxnSpPr>
          <p:nvPr/>
        </p:nvCxnSpPr>
        <p:spPr>
          <a:xfrm flipH="1">
            <a:off x="7296910" y="2622923"/>
            <a:ext cx="4116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3" name="Objet 32">
            <a:extLst>
              <a:ext uri="{FF2B5EF4-FFF2-40B4-BE49-F238E27FC236}">
                <a16:creationId xmlns:a16="http://schemas.microsoft.com/office/drawing/2014/main" id="{36D6F094-D92F-F2F8-6B0B-29B422BC81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91812" y="3178884"/>
          <a:ext cx="580766" cy="46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26720" imgH="101520" progId="Equation.DSMT4">
                  <p:embed/>
                </p:oleObj>
              </mc:Choice>
              <mc:Fallback>
                <p:oleObj name="Equation" r:id="rId31" imgW="126720" imgH="101520" progId="Equation.DSMT4">
                  <p:embed/>
                  <p:pic>
                    <p:nvPicPr>
                      <p:cNvPr id="33" name="Objet 32">
                        <a:extLst>
                          <a:ext uri="{FF2B5EF4-FFF2-40B4-BE49-F238E27FC236}">
                            <a16:creationId xmlns:a16="http://schemas.microsoft.com/office/drawing/2014/main" id="{36D6F094-D92F-F2F8-6B0B-29B422BC81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191812" y="3178884"/>
                        <a:ext cx="580766" cy="46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24DB677-7C75-828C-2E29-B35F99209F10}"/>
              </a:ext>
            </a:extLst>
          </p:cNvPr>
          <p:cNvCxnSpPr/>
          <p:nvPr/>
        </p:nvCxnSpPr>
        <p:spPr>
          <a:xfrm>
            <a:off x="3144013" y="3643496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Objet 34">
            <a:extLst>
              <a:ext uri="{FF2B5EF4-FFF2-40B4-BE49-F238E27FC236}">
                <a16:creationId xmlns:a16="http://schemas.microsoft.com/office/drawing/2014/main" id="{F324DE9F-1FF1-F9B9-2074-4F45E218D5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7219" y="2870054"/>
          <a:ext cx="4302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430001" imgH="798543" progId="Equation.DSMT4">
                  <p:embed/>
                </p:oleObj>
              </mc:Choice>
              <mc:Fallback>
                <p:oleObj name="Equation" r:id="rId33" imgW="430001" imgH="798543" progId="Equation.DSMT4">
                  <p:embed/>
                  <p:pic>
                    <p:nvPicPr>
                      <p:cNvPr id="35" name="Objet 34">
                        <a:extLst>
                          <a:ext uri="{FF2B5EF4-FFF2-40B4-BE49-F238E27FC236}">
                            <a16:creationId xmlns:a16="http://schemas.microsoft.com/office/drawing/2014/main" id="{F324DE9F-1FF1-F9B9-2074-4F45E218D5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707219" y="2870054"/>
                        <a:ext cx="43021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 35">
            <a:extLst>
              <a:ext uri="{FF2B5EF4-FFF2-40B4-BE49-F238E27FC236}">
                <a16:creationId xmlns:a16="http://schemas.microsoft.com/office/drawing/2014/main" id="{37808EC4-4974-A50A-CF69-24E7479C58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9045" y="2890055"/>
          <a:ext cx="610883" cy="79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49706" imgH="194286" progId="Equation.DSMT4">
                  <p:embed/>
                </p:oleObj>
              </mc:Choice>
              <mc:Fallback>
                <p:oleObj name="Equation" r:id="rId35" imgW="149706" imgH="194286" progId="Equation.DSMT4">
                  <p:embed/>
                  <p:pic>
                    <p:nvPicPr>
                      <p:cNvPr id="36" name="Objet 35">
                        <a:extLst>
                          <a:ext uri="{FF2B5EF4-FFF2-40B4-BE49-F238E27FC236}">
                            <a16:creationId xmlns:a16="http://schemas.microsoft.com/office/drawing/2014/main" id="{37808EC4-4974-A50A-CF69-24E7479C58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969045" y="2890055"/>
                        <a:ext cx="610883" cy="792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>
            <a:extLst>
              <a:ext uri="{FF2B5EF4-FFF2-40B4-BE49-F238E27FC236}">
                <a16:creationId xmlns:a16="http://schemas.microsoft.com/office/drawing/2014/main" id="{DA94FB72-452C-BADA-FD14-750037DCAD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8320" y="2902068"/>
          <a:ext cx="594359" cy="77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26720" imgH="164880" progId="Equation.DSMT4">
                  <p:embed/>
                </p:oleObj>
              </mc:Choice>
              <mc:Fallback>
                <p:oleObj name="Equation" r:id="rId36" imgW="126720" imgH="164880" progId="Equation.DSMT4">
                  <p:embed/>
                  <p:pic>
                    <p:nvPicPr>
                      <p:cNvPr id="37" name="Objet 36">
                        <a:extLst>
                          <a:ext uri="{FF2B5EF4-FFF2-40B4-BE49-F238E27FC236}">
                            <a16:creationId xmlns:a16="http://schemas.microsoft.com/office/drawing/2014/main" id="{DA94FB72-452C-BADA-FD14-750037DCAD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4338320" y="2902068"/>
                        <a:ext cx="594359" cy="77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>
            <a:extLst>
              <a:ext uri="{FF2B5EF4-FFF2-40B4-BE49-F238E27FC236}">
                <a16:creationId xmlns:a16="http://schemas.microsoft.com/office/drawing/2014/main" id="{62CD61F9-65D1-9953-923E-D7CEA2F1E7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5344" y="3645195"/>
          <a:ext cx="5349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14120" imgH="177480" progId="Equation.DSMT4">
                  <p:embed/>
                </p:oleObj>
              </mc:Choice>
              <mc:Fallback>
                <p:oleObj name="Equation" r:id="rId38" imgW="114120" imgH="177480" progId="Equation.DSMT4">
                  <p:embed/>
                  <p:pic>
                    <p:nvPicPr>
                      <p:cNvPr id="38" name="Objet 37">
                        <a:extLst>
                          <a:ext uri="{FF2B5EF4-FFF2-40B4-BE49-F238E27FC236}">
                            <a16:creationId xmlns:a16="http://schemas.microsoft.com/office/drawing/2014/main" id="{62CD61F9-65D1-9953-923E-D7CEA2F1E7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4375344" y="3645195"/>
                        <a:ext cx="534988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 38">
            <a:extLst>
              <a:ext uri="{FF2B5EF4-FFF2-40B4-BE49-F238E27FC236}">
                <a16:creationId xmlns:a16="http://schemas.microsoft.com/office/drawing/2014/main" id="{C97F964A-81FC-0D6B-7F4B-4ACAC695A7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48911" y="3655251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26720" imgH="177480" progId="Equation.DSMT4">
                  <p:embed/>
                </p:oleObj>
              </mc:Choice>
              <mc:Fallback>
                <p:oleObj name="Equation" r:id="rId40" imgW="126720" imgH="177480" progId="Equation.DSMT4">
                  <p:embed/>
                  <p:pic>
                    <p:nvPicPr>
                      <p:cNvPr id="39" name="Objet 38">
                        <a:extLst>
                          <a:ext uri="{FF2B5EF4-FFF2-40B4-BE49-F238E27FC236}">
                            <a16:creationId xmlns:a16="http://schemas.microsoft.com/office/drawing/2014/main" id="{C97F964A-81FC-0D6B-7F4B-4ACAC695A7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4748911" y="3655251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 39">
            <a:extLst>
              <a:ext uri="{FF2B5EF4-FFF2-40B4-BE49-F238E27FC236}">
                <a16:creationId xmlns:a16="http://schemas.microsoft.com/office/drawing/2014/main" id="{00CDE8EA-E63C-016A-6921-99D0A0FC32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2259" y="3655251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26720" imgH="177480" progId="Equation.DSMT4">
                  <p:embed/>
                </p:oleObj>
              </mc:Choice>
              <mc:Fallback>
                <p:oleObj name="Equation" r:id="rId42" imgW="126720" imgH="177480" progId="Equation.DSMT4">
                  <p:embed/>
                  <p:pic>
                    <p:nvPicPr>
                      <p:cNvPr id="40" name="Objet 39">
                        <a:extLst>
                          <a:ext uri="{FF2B5EF4-FFF2-40B4-BE49-F238E27FC236}">
                            <a16:creationId xmlns:a16="http://schemas.microsoft.com/office/drawing/2014/main" id="{00CDE8EA-E63C-016A-6921-99D0A0FC32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5152259" y="3655251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B2B3447-B5A4-40A7-5607-366E1EB8C892}"/>
              </a:ext>
            </a:extLst>
          </p:cNvPr>
          <p:cNvCxnSpPr>
            <a:cxnSpLocks/>
          </p:cNvCxnSpPr>
          <p:nvPr/>
        </p:nvCxnSpPr>
        <p:spPr>
          <a:xfrm flipH="1">
            <a:off x="7428229" y="1534726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D4322932-9E7D-FEBF-1051-50A8153A5B8E}"/>
              </a:ext>
            </a:extLst>
          </p:cNvPr>
          <p:cNvCxnSpPr/>
          <p:nvPr/>
        </p:nvCxnSpPr>
        <p:spPr>
          <a:xfrm flipH="1">
            <a:off x="6832666" y="2020456"/>
            <a:ext cx="991804" cy="576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5" name="Objet 44">
            <a:extLst>
              <a:ext uri="{FF2B5EF4-FFF2-40B4-BE49-F238E27FC236}">
                <a16:creationId xmlns:a16="http://schemas.microsoft.com/office/drawing/2014/main" id="{63759C3B-1BF3-3582-8634-7FE43E911F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3807" y="2883442"/>
          <a:ext cx="969058" cy="847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3" imgW="203040" imgH="177480" progId="Equation.DSMT4">
                  <p:embed/>
                </p:oleObj>
              </mc:Choice>
              <mc:Fallback>
                <p:oleObj name="Equation" r:id="rId43" imgW="203040" imgH="177480" progId="Equation.DSMT4">
                  <p:embed/>
                  <p:pic>
                    <p:nvPicPr>
                      <p:cNvPr id="45" name="Objet 44">
                        <a:extLst>
                          <a:ext uri="{FF2B5EF4-FFF2-40B4-BE49-F238E27FC236}">
                            <a16:creationId xmlns:a16="http://schemas.microsoft.com/office/drawing/2014/main" id="{63759C3B-1BF3-3582-8634-7FE43E911F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6833807" y="2883442"/>
                        <a:ext cx="969058" cy="847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7630702D-3421-EDD7-A0EA-9563F7A85AF3}"/>
              </a:ext>
            </a:extLst>
          </p:cNvPr>
          <p:cNvCxnSpPr>
            <a:cxnSpLocks/>
          </p:cNvCxnSpPr>
          <p:nvPr/>
        </p:nvCxnSpPr>
        <p:spPr>
          <a:xfrm flipH="1">
            <a:off x="7715241" y="3602954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0" name="Objet 49">
            <a:extLst>
              <a:ext uri="{FF2B5EF4-FFF2-40B4-BE49-F238E27FC236}">
                <a16:creationId xmlns:a16="http://schemas.microsoft.com/office/drawing/2014/main" id="{95D03DC1-1293-5BE2-EAFF-55D3995A34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9461" y="4309765"/>
          <a:ext cx="438467" cy="81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5" imgW="104624" imgH="194286" progId="Equation.DSMT4">
                  <p:embed/>
                </p:oleObj>
              </mc:Choice>
              <mc:Fallback>
                <p:oleObj name="Equation" r:id="rId45" imgW="104624" imgH="194286" progId="Equation.DSMT4">
                  <p:embed/>
                  <p:pic>
                    <p:nvPicPr>
                      <p:cNvPr id="50" name="Objet 49">
                        <a:extLst>
                          <a:ext uri="{FF2B5EF4-FFF2-40B4-BE49-F238E27FC236}">
                            <a16:creationId xmlns:a16="http://schemas.microsoft.com/office/drawing/2014/main" id="{95D03DC1-1293-5BE2-EAFF-55D3995A34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09461" y="4309765"/>
                        <a:ext cx="438467" cy="81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t 50">
            <a:extLst>
              <a:ext uri="{FF2B5EF4-FFF2-40B4-BE49-F238E27FC236}">
                <a16:creationId xmlns:a16="http://schemas.microsoft.com/office/drawing/2014/main" id="{331E8D02-83D4-BEC6-6E4A-5EED46C45B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0283" y="4311499"/>
          <a:ext cx="969058" cy="847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203040" imgH="177480" progId="Equation.DSMT4">
                  <p:embed/>
                </p:oleObj>
              </mc:Choice>
              <mc:Fallback>
                <p:oleObj name="Equation" r:id="rId46" imgW="203040" imgH="177480" progId="Equation.DSMT4">
                  <p:embed/>
                  <p:pic>
                    <p:nvPicPr>
                      <p:cNvPr id="51" name="Objet 50">
                        <a:extLst>
                          <a:ext uri="{FF2B5EF4-FFF2-40B4-BE49-F238E27FC236}">
                            <a16:creationId xmlns:a16="http://schemas.microsoft.com/office/drawing/2014/main" id="{331E8D02-83D4-BEC6-6E4A-5EED46C45B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390283" y="4311499"/>
                        <a:ext cx="969058" cy="847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8B75260F-73BD-D006-3B65-FB61E6242541}"/>
              </a:ext>
            </a:extLst>
          </p:cNvPr>
          <p:cNvCxnSpPr/>
          <p:nvPr/>
        </p:nvCxnSpPr>
        <p:spPr>
          <a:xfrm>
            <a:off x="4137432" y="5159425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5" name="Objet 54">
            <a:extLst>
              <a:ext uri="{FF2B5EF4-FFF2-40B4-BE49-F238E27FC236}">
                <a16:creationId xmlns:a16="http://schemas.microsoft.com/office/drawing/2014/main" id="{05EC8D1E-A6F3-3EF4-5498-A60DB1DC69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2452" y="4642491"/>
          <a:ext cx="580766" cy="46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7" imgW="126720" imgH="101520" progId="Equation.DSMT4">
                  <p:embed/>
                </p:oleObj>
              </mc:Choice>
              <mc:Fallback>
                <p:oleObj name="Equation" r:id="rId47" imgW="126720" imgH="101520" progId="Equation.DSMT4">
                  <p:embed/>
                  <p:pic>
                    <p:nvPicPr>
                      <p:cNvPr id="55" name="Objet 54">
                        <a:extLst>
                          <a:ext uri="{FF2B5EF4-FFF2-40B4-BE49-F238E27FC236}">
                            <a16:creationId xmlns:a16="http://schemas.microsoft.com/office/drawing/2014/main" id="{05EC8D1E-A6F3-3EF4-5498-A60DB1DC6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862452" y="4642491"/>
                        <a:ext cx="580766" cy="46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043D38A2-4E40-1942-FAFB-EF78FF5C0570}"/>
              </a:ext>
            </a:extLst>
          </p:cNvPr>
          <p:cNvCxnSpPr>
            <a:cxnSpLocks/>
          </p:cNvCxnSpPr>
          <p:nvPr/>
        </p:nvCxnSpPr>
        <p:spPr>
          <a:xfrm flipH="1">
            <a:off x="6955355" y="3080832"/>
            <a:ext cx="1100223" cy="4834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58" name="Objet 57">
            <a:extLst>
              <a:ext uri="{FF2B5EF4-FFF2-40B4-BE49-F238E27FC236}">
                <a16:creationId xmlns:a16="http://schemas.microsoft.com/office/drawing/2014/main" id="{B4C75751-CAB0-8348-213D-E721C6AA53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59370" y="3872904"/>
          <a:ext cx="614934" cy="80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126720" imgH="164880" progId="Equation.DSMT4">
                  <p:embed/>
                </p:oleObj>
              </mc:Choice>
              <mc:Fallback>
                <p:oleObj name="Equation" r:id="rId48" imgW="126720" imgH="164880" progId="Equation.DSMT4">
                  <p:embed/>
                  <p:pic>
                    <p:nvPicPr>
                      <p:cNvPr id="58" name="Objet 57">
                        <a:extLst>
                          <a:ext uri="{FF2B5EF4-FFF2-40B4-BE49-F238E27FC236}">
                            <a16:creationId xmlns:a16="http://schemas.microsoft.com/office/drawing/2014/main" id="{B4C75751-CAB0-8348-213D-E721C6AA53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7659370" y="3872904"/>
                        <a:ext cx="614934" cy="800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t 58">
            <a:extLst>
              <a:ext uri="{FF2B5EF4-FFF2-40B4-BE49-F238E27FC236}">
                <a16:creationId xmlns:a16="http://schemas.microsoft.com/office/drawing/2014/main" id="{BB7B8071-5FF4-308E-1C9A-5EB5887ED2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5560" y="3877083"/>
          <a:ext cx="969058" cy="847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203040" imgH="177480" progId="Equation.DSMT4">
                  <p:embed/>
                </p:oleObj>
              </mc:Choice>
              <mc:Fallback>
                <p:oleObj name="Equation" r:id="rId50" imgW="203040" imgH="177480" progId="Equation.DSMT4">
                  <p:embed/>
                  <p:pic>
                    <p:nvPicPr>
                      <p:cNvPr id="59" name="Objet 58">
                        <a:extLst>
                          <a:ext uri="{FF2B5EF4-FFF2-40B4-BE49-F238E27FC236}">
                            <a16:creationId xmlns:a16="http://schemas.microsoft.com/office/drawing/2014/main" id="{BB7B8071-5FF4-308E-1C9A-5EB5887ED2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6885560" y="3877083"/>
                        <a:ext cx="969058" cy="847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t 59">
            <a:extLst>
              <a:ext uri="{FF2B5EF4-FFF2-40B4-BE49-F238E27FC236}">
                <a16:creationId xmlns:a16="http://schemas.microsoft.com/office/drawing/2014/main" id="{CA1CBF0D-C6EF-A211-B6F5-CF4269CC46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90245" y="5323995"/>
          <a:ext cx="1016330" cy="435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77480" imgH="75960" progId="Equation.DSMT4">
                  <p:embed/>
                </p:oleObj>
              </mc:Choice>
              <mc:Fallback>
                <p:oleObj name="Equation" r:id="rId51" imgW="177480" imgH="75960" progId="Equation.DSMT4">
                  <p:embed/>
                  <p:pic>
                    <p:nvPicPr>
                      <p:cNvPr id="60" name="Objet 59">
                        <a:extLst>
                          <a:ext uri="{FF2B5EF4-FFF2-40B4-BE49-F238E27FC236}">
                            <a16:creationId xmlns:a16="http://schemas.microsoft.com/office/drawing/2014/main" id="{CA1CBF0D-C6EF-A211-B6F5-CF4269CC46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4690245" y="5323995"/>
                        <a:ext cx="1016330" cy="435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AC91A07C-167D-1E18-D00C-ABF35B378BDD}"/>
              </a:ext>
            </a:extLst>
          </p:cNvPr>
          <p:cNvCxnSpPr>
            <a:cxnSpLocks/>
          </p:cNvCxnSpPr>
          <p:nvPr/>
        </p:nvCxnSpPr>
        <p:spPr>
          <a:xfrm flipH="1">
            <a:off x="7830804" y="1531132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EED677A5-7A4F-BB40-E41B-3436B2FE3F12}"/>
              </a:ext>
            </a:extLst>
          </p:cNvPr>
          <p:cNvCxnSpPr>
            <a:cxnSpLocks/>
          </p:cNvCxnSpPr>
          <p:nvPr/>
        </p:nvCxnSpPr>
        <p:spPr>
          <a:xfrm flipH="1">
            <a:off x="8219670" y="4596056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3" name="Objet 62">
            <a:extLst>
              <a:ext uri="{FF2B5EF4-FFF2-40B4-BE49-F238E27FC236}">
                <a16:creationId xmlns:a16="http://schemas.microsoft.com/office/drawing/2014/main" id="{3E457842-3672-588B-4BC5-29945E3C5A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9476" y="4886710"/>
          <a:ext cx="1014413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3" imgW="1015090" imgH="435864" progId="Equation.DSMT4">
                  <p:embed/>
                </p:oleObj>
              </mc:Choice>
              <mc:Fallback>
                <p:oleObj name="Equation" r:id="rId53" imgW="1015090" imgH="435864" progId="Equation.DSMT4">
                  <p:embed/>
                  <p:pic>
                    <p:nvPicPr>
                      <p:cNvPr id="63" name="Objet 62">
                        <a:extLst>
                          <a:ext uri="{FF2B5EF4-FFF2-40B4-BE49-F238E27FC236}">
                            <a16:creationId xmlns:a16="http://schemas.microsoft.com/office/drawing/2014/main" id="{3E457842-3672-588B-4BC5-29945E3C5A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7519476" y="4886710"/>
                        <a:ext cx="1014413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5B70E6C7-B666-247D-E70A-E8868571BDF3}"/>
              </a:ext>
            </a:extLst>
          </p:cNvPr>
          <p:cNvCxnSpPr>
            <a:cxnSpLocks/>
          </p:cNvCxnSpPr>
          <p:nvPr/>
        </p:nvCxnSpPr>
        <p:spPr>
          <a:xfrm flipH="1">
            <a:off x="5116492" y="800008"/>
            <a:ext cx="10455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611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63"/>
    </mc:Choice>
    <mc:Fallback xmlns="">
      <p:transition spd="slow" advTm="30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Objet 72">
            <a:extLst>
              <a:ext uri="{FF2B5EF4-FFF2-40B4-BE49-F238E27FC236}">
                <a16:creationId xmlns:a16="http://schemas.microsoft.com/office/drawing/2014/main" id="{D38D501D-4C27-558F-D752-E0A8FBA15C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8621" y="3851561"/>
          <a:ext cx="595313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5884" imgH="827745" progId="Equation.DSMT4">
                  <p:embed/>
                </p:oleObj>
              </mc:Choice>
              <mc:Fallback>
                <p:oleObj name="Equation" r:id="rId4" imgW="595884" imgH="827745" progId="Equation.DSMT4">
                  <p:embed/>
                  <p:pic>
                    <p:nvPicPr>
                      <p:cNvPr id="73" name="Objet 72">
                        <a:extLst>
                          <a:ext uri="{FF2B5EF4-FFF2-40B4-BE49-F238E27FC236}">
                            <a16:creationId xmlns:a16="http://schemas.microsoft.com/office/drawing/2014/main" id="{D38D501D-4C27-558F-D752-E0A8FBA15C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68621" y="3851561"/>
                        <a:ext cx="595313" cy="82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t 54">
            <a:extLst>
              <a:ext uri="{FF2B5EF4-FFF2-40B4-BE49-F238E27FC236}">
                <a16:creationId xmlns:a16="http://schemas.microsoft.com/office/drawing/2014/main" id="{0300582C-058C-28B7-8310-31EC6D3A08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0648" y="2798406"/>
          <a:ext cx="634389" cy="82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64880" progId="Equation.DSMT4">
                  <p:embed/>
                </p:oleObj>
              </mc:Choice>
              <mc:Fallback>
                <p:oleObj name="Equation" r:id="rId6" imgW="126720" imgH="164880" progId="Equation.DSMT4">
                  <p:embed/>
                  <p:pic>
                    <p:nvPicPr>
                      <p:cNvPr id="55" name="Objet 54">
                        <a:extLst>
                          <a:ext uri="{FF2B5EF4-FFF2-40B4-BE49-F238E27FC236}">
                            <a16:creationId xmlns:a16="http://schemas.microsoft.com/office/drawing/2014/main" id="{0300582C-058C-28B7-8310-31EC6D3A0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20648" y="2798406"/>
                        <a:ext cx="634389" cy="821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t 50">
            <a:extLst>
              <a:ext uri="{FF2B5EF4-FFF2-40B4-BE49-F238E27FC236}">
                <a16:creationId xmlns:a16="http://schemas.microsoft.com/office/drawing/2014/main" id="{D40C6913-BC78-A3DF-987C-EF1236E429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0990" y="1839029"/>
          <a:ext cx="547313" cy="849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821" imgH="209134" progId="Equation.DSMT4">
                  <p:embed/>
                </p:oleObj>
              </mc:Choice>
              <mc:Fallback>
                <p:oleObj name="Equation" r:id="rId8" imgW="134821" imgH="209134" progId="Equation.DSMT4">
                  <p:embed/>
                  <p:pic>
                    <p:nvPicPr>
                      <p:cNvPr id="51" name="Objet 50">
                        <a:extLst>
                          <a:ext uri="{FF2B5EF4-FFF2-40B4-BE49-F238E27FC236}">
                            <a16:creationId xmlns:a16="http://schemas.microsoft.com/office/drawing/2014/main" id="{D40C6913-BC78-A3DF-987C-EF1236E429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80990" y="1839029"/>
                        <a:ext cx="547313" cy="849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2821970" y="573230"/>
          <a:ext cx="200025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31640" imgH="228600" progId="Equation.DSMT4">
                  <p:embed/>
                </p:oleObj>
              </mc:Choice>
              <mc:Fallback>
                <p:oleObj name="Equation" r:id="rId10" imgW="431640" imgH="228600" progId="Equation.DSMT4">
                  <p:embed/>
                  <p:pic>
                    <p:nvPicPr>
                      <p:cNvPr id="2" name="Objet 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21970" y="573230"/>
                        <a:ext cx="2000250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F241B57-E059-BFEF-BA93-68AC95DB0E9E}"/>
              </a:ext>
            </a:extLst>
          </p:cNvPr>
          <p:cNvCxnSpPr>
            <a:cxnSpLocks/>
          </p:cNvCxnSpPr>
          <p:nvPr/>
        </p:nvCxnSpPr>
        <p:spPr>
          <a:xfrm>
            <a:off x="6125494" y="718985"/>
            <a:ext cx="0" cy="49887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22D108D-C08A-5E4F-DED1-A6FBE185A2DC}"/>
              </a:ext>
            </a:extLst>
          </p:cNvPr>
          <p:cNvCxnSpPr>
            <a:cxnSpLocks/>
          </p:cNvCxnSpPr>
          <p:nvPr/>
        </p:nvCxnSpPr>
        <p:spPr>
          <a:xfrm flipH="1">
            <a:off x="6125494" y="1834137"/>
            <a:ext cx="381853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16B1FC47-7DA3-D450-0194-A945B087A5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0177" y="1002831"/>
          <a:ext cx="550900" cy="49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9706" imgH="134473" progId="Equation.DSMT4">
                  <p:embed/>
                </p:oleObj>
              </mc:Choice>
              <mc:Fallback>
                <p:oleObj name="Equation" r:id="rId12" imgW="149706" imgH="134473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16B1FC47-7DA3-D450-0194-A945B087A5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880177" y="1002831"/>
                        <a:ext cx="550900" cy="498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3966C6B1-C716-57D7-2A52-57AFEEDAA0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754" y="746706"/>
          <a:ext cx="547313" cy="849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821" imgH="209134" progId="Equation.DSMT4">
                  <p:embed/>
                </p:oleObj>
              </mc:Choice>
              <mc:Fallback>
                <p:oleObj name="Equation" r:id="rId8" imgW="134821" imgH="209134" progId="Equation.DSMT4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3966C6B1-C716-57D7-2A52-57AFEEDAA0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81754" y="746706"/>
                        <a:ext cx="547313" cy="849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A27B1EC6-2841-1DBD-2F6D-C13536A7D5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30316" y="1307970"/>
          <a:ext cx="368945" cy="485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9739" imgH="119626" progId="Equation.DSMT4">
                  <p:embed/>
                </p:oleObj>
              </mc:Choice>
              <mc:Fallback>
                <p:oleObj name="Equation" r:id="rId14" imgW="89739" imgH="119626" progId="Equation.DSMT4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A27B1EC6-2841-1DBD-2F6D-C13536A7D5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130316" y="1307970"/>
                        <a:ext cx="368945" cy="485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89DB5ACC-8D92-4159-1113-72E2BB4FD6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61820" y="1462791"/>
          <a:ext cx="5778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64880" progId="Equation.DSMT4">
                  <p:embed/>
                </p:oleObj>
              </mc:Choice>
              <mc:Fallback>
                <p:oleObj name="Equation" r:id="rId16" imgW="126720" imgH="164880" progId="Equation.DSMT4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89DB5ACC-8D92-4159-1113-72E2BB4FD6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61820" y="1462791"/>
                        <a:ext cx="57785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12B1905-2414-5A84-5828-C10E28083752}"/>
              </a:ext>
            </a:extLst>
          </p:cNvPr>
          <p:cNvCxnSpPr/>
          <p:nvPr/>
        </p:nvCxnSpPr>
        <p:spPr>
          <a:xfrm>
            <a:off x="2943751" y="2225437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A90C5AA1-3CF1-8CB6-F852-F97E1F800D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5413" y="2204209"/>
          <a:ext cx="4302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560" imgH="164880" progId="Equation.DSMT4">
                  <p:embed/>
                </p:oleObj>
              </mc:Choice>
              <mc:Fallback>
                <p:oleObj name="Equation" r:id="rId18" imgW="88560" imgH="164880" progId="Equation.DSMT4">
                  <p:embed/>
                  <p:pic>
                    <p:nvPicPr>
                      <p:cNvPr id="18" name="Objet 17">
                        <a:extLst>
                          <a:ext uri="{FF2B5EF4-FFF2-40B4-BE49-F238E27FC236}">
                            <a16:creationId xmlns:a16="http://schemas.microsoft.com/office/drawing/2014/main" id="{A90C5AA1-3CF1-8CB6-F852-F97E1F800D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325413" y="2204209"/>
                        <a:ext cx="43021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8009EBA4-19D6-032E-DA50-185ADC2004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7879" y="746706"/>
          <a:ext cx="610883" cy="79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49706" imgH="194286" progId="Equation.DSMT4">
                  <p:embed/>
                </p:oleObj>
              </mc:Choice>
              <mc:Fallback>
                <p:oleObj name="Equation" r:id="rId20" imgW="149706" imgH="194286" progId="Equation.DSMT4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8009EBA4-19D6-032E-DA50-185ADC2004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387879" y="746706"/>
                        <a:ext cx="610883" cy="792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0B6A0C8-640A-2B98-A14B-29B58ED99DDC}"/>
              </a:ext>
            </a:extLst>
          </p:cNvPr>
          <p:cNvCxnSpPr>
            <a:cxnSpLocks/>
          </p:cNvCxnSpPr>
          <p:nvPr/>
        </p:nvCxnSpPr>
        <p:spPr>
          <a:xfrm flipH="1">
            <a:off x="6796925" y="1461417"/>
            <a:ext cx="4116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B77A1E9-C8E0-EFB0-73C1-66A121E6F0E4}"/>
              </a:ext>
            </a:extLst>
          </p:cNvPr>
          <p:cNvCxnSpPr>
            <a:cxnSpLocks/>
          </p:cNvCxnSpPr>
          <p:nvPr/>
        </p:nvCxnSpPr>
        <p:spPr>
          <a:xfrm flipH="1">
            <a:off x="6822348" y="2541900"/>
            <a:ext cx="4116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5" name="Objet 24">
            <a:extLst>
              <a:ext uri="{FF2B5EF4-FFF2-40B4-BE49-F238E27FC236}">
                <a16:creationId xmlns:a16="http://schemas.microsoft.com/office/drawing/2014/main" id="{C1869CAA-F18C-CE51-6922-2CC4945FD7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9392" y="3123508"/>
          <a:ext cx="580766" cy="46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6720" imgH="101520" progId="Equation.DSMT4">
                  <p:embed/>
                </p:oleObj>
              </mc:Choice>
              <mc:Fallback>
                <p:oleObj name="Equation" r:id="rId22" imgW="126720" imgH="101520" progId="Equation.DSMT4">
                  <p:embed/>
                  <p:pic>
                    <p:nvPicPr>
                      <p:cNvPr id="25" name="Objet 24">
                        <a:extLst>
                          <a:ext uri="{FF2B5EF4-FFF2-40B4-BE49-F238E27FC236}">
                            <a16:creationId xmlns:a16="http://schemas.microsoft.com/office/drawing/2014/main" id="{C1869CAA-F18C-CE51-6922-2CC4945FD7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809392" y="3123508"/>
                        <a:ext cx="580766" cy="46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F117592-FBCB-C9B7-F7F6-44199AFFC711}"/>
              </a:ext>
            </a:extLst>
          </p:cNvPr>
          <p:cNvCxnSpPr/>
          <p:nvPr/>
        </p:nvCxnSpPr>
        <p:spPr>
          <a:xfrm>
            <a:off x="3044790" y="3577976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Objet 26">
            <a:extLst>
              <a:ext uri="{FF2B5EF4-FFF2-40B4-BE49-F238E27FC236}">
                <a16:creationId xmlns:a16="http://schemas.microsoft.com/office/drawing/2014/main" id="{1F9051FE-83DD-D156-82D5-F5F6DB1021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24799" y="2814678"/>
          <a:ext cx="4302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430001" imgH="798543" progId="Equation.DSMT4">
                  <p:embed/>
                </p:oleObj>
              </mc:Choice>
              <mc:Fallback>
                <p:oleObj name="Equation" r:id="rId24" imgW="430001" imgH="798543" progId="Equation.DSMT4">
                  <p:embed/>
                  <p:pic>
                    <p:nvPicPr>
                      <p:cNvPr id="27" name="Objet 26">
                        <a:extLst>
                          <a:ext uri="{FF2B5EF4-FFF2-40B4-BE49-F238E27FC236}">
                            <a16:creationId xmlns:a16="http://schemas.microsoft.com/office/drawing/2014/main" id="{1F9051FE-83DD-D156-82D5-F5F6DB1021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324799" y="2814678"/>
                        <a:ext cx="43021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>
            <a:extLst>
              <a:ext uri="{FF2B5EF4-FFF2-40B4-BE49-F238E27FC236}">
                <a16:creationId xmlns:a16="http://schemas.microsoft.com/office/drawing/2014/main" id="{6E8CE13C-50E6-0FA6-2DA3-EEC6F04828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8523" y="2824046"/>
          <a:ext cx="610883" cy="792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49706" imgH="194286" progId="Equation.DSMT4">
                  <p:embed/>
                </p:oleObj>
              </mc:Choice>
              <mc:Fallback>
                <p:oleObj name="Equation" r:id="rId26" imgW="149706" imgH="194286" progId="Equation.DSMT4">
                  <p:embed/>
                  <p:pic>
                    <p:nvPicPr>
                      <p:cNvPr id="28" name="Objet 27">
                        <a:extLst>
                          <a:ext uri="{FF2B5EF4-FFF2-40B4-BE49-F238E27FC236}">
                            <a16:creationId xmlns:a16="http://schemas.microsoft.com/office/drawing/2014/main" id="{6E8CE13C-50E6-0FA6-2DA3-EEC6F04828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618523" y="2824046"/>
                        <a:ext cx="610883" cy="792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>
            <a:extLst>
              <a:ext uri="{FF2B5EF4-FFF2-40B4-BE49-F238E27FC236}">
                <a16:creationId xmlns:a16="http://schemas.microsoft.com/office/drawing/2014/main" id="{26A91B56-6505-A343-A90E-5872E8993F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17709" y="2218401"/>
          <a:ext cx="594359" cy="77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64880" progId="Equation.DSMT4">
                  <p:embed/>
                </p:oleObj>
              </mc:Choice>
              <mc:Fallback>
                <p:oleObj name="Equation" r:id="rId6" imgW="126720" imgH="164880" progId="Equation.DSMT4">
                  <p:embed/>
                  <p:pic>
                    <p:nvPicPr>
                      <p:cNvPr id="29" name="Objet 28">
                        <a:extLst>
                          <a:ext uri="{FF2B5EF4-FFF2-40B4-BE49-F238E27FC236}">
                            <a16:creationId xmlns:a16="http://schemas.microsoft.com/office/drawing/2014/main" id="{26A91B56-6505-A343-A90E-5872E8993F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17709" y="2218401"/>
                        <a:ext cx="594359" cy="77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>
            <a:extLst>
              <a:ext uri="{FF2B5EF4-FFF2-40B4-BE49-F238E27FC236}">
                <a16:creationId xmlns:a16="http://schemas.microsoft.com/office/drawing/2014/main" id="{E7DC8FC6-E354-BB84-2685-4267E3E5FD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3708" y="2214470"/>
          <a:ext cx="5349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14120" imgH="177480" progId="Equation.DSMT4">
                  <p:embed/>
                </p:oleObj>
              </mc:Choice>
              <mc:Fallback>
                <p:oleObj name="Equation" r:id="rId27" imgW="114120" imgH="177480" progId="Equation.DSMT4">
                  <p:embed/>
                  <p:pic>
                    <p:nvPicPr>
                      <p:cNvPr id="30" name="Objet 29">
                        <a:extLst>
                          <a:ext uri="{FF2B5EF4-FFF2-40B4-BE49-F238E27FC236}">
                            <a16:creationId xmlns:a16="http://schemas.microsoft.com/office/drawing/2014/main" id="{E7DC8FC6-E354-BB84-2685-4267E3E5FD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063708" y="2214470"/>
                        <a:ext cx="534988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 30">
            <a:extLst>
              <a:ext uri="{FF2B5EF4-FFF2-40B4-BE49-F238E27FC236}">
                <a16:creationId xmlns:a16="http://schemas.microsoft.com/office/drawing/2014/main" id="{99D78256-CDF2-527E-7B65-1094C4D81A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5814" y="3577976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26720" imgH="177480" progId="Equation.DSMT4">
                  <p:embed/>
                </p:oleObj>
              </mc:Choice>
              <mc:Fallback>
                <p:oleObj name="Equation" r:id="rId29" imgW="126720" imgH="177480" progId="Equation.DSMT4">
                  <p:embed/>
                  <p:pic>
                    <p:nvPicPr>
                      <p:cNvPr id="31" name="Objet 30">
                        <a:extLst>
                          <a:ext uri="{FF2B5EF4-FFF2-40B4-BE49-F238E27FC236}">
                            <a16:creationId xmlns:a16="http://schemas.microsoft.com/office/drawing/2014/main" id="{99D78256-CDF2-527E-7B65-1094C4D81A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355814" y="3577976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E6E4711C-B098-9B2A-589F-65139D91FB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34292" y="3580285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26720" imgH="177480" progId="Equation.DSMT4">
                  <p:embed/>
                </p:oleObj>
              </mc:Choice>
              <mc:Fallback>
                <p:oleObj name="Equation" r:id="rId31" imgW="126720" imgH="177480" progId="Equation.DSMT4">
                  <p:embed/>
                  <p:pic>
                    <p:nvPicPr>
                      <p:cNvPr id="32" name="Objet 31">
                        <a:extLst>
                          <a:ext uri="{FF2B5EF4-FFF2-40B4-BE49-F238E27FC236}">
                            <a16:creationId xmlns:a16="http://schemas.microsoft.com/office/drawing/2014/main" id="{E6E4711C-B098-9B2A-589F-65139D91FB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734292" y="3580285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334C84B-67C4-5A90-9AD8-35746A78CB17}"/>
              </a:ext>
            </a:extLst>
          </p:cNvPr>
          <p:cNvCxnSpPr>
            <a:cxnSpLocks/>
          </p:cNvCxnSpPr>
          <p:nvPr/>
        </p:nvCxnSpPr>
        <p:spPr>
          <a:xfrm flipH="1">
            <a:off x="7421175" y="1453703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Objet 34">
            <a:extLst>
              <a:ext uri="{FF2B5EF4-FFF2-40B4-BE49-F238E27FC236}">
                <a16:creationId xmlns:a16="http://schemas.microsoft.com/office/drawing/2014/main" id="{23A28735-552C-F76A-4328-37D2EB91C5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0511" y="2802419"/>
          <a:ext cx="969058" cy="847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203040" imgH="177480" progId="Equation.DSMT4">
                  <p:embed/>
                </p:oleObj>
              </mc:Choice>
              <mc:Fallback>
                <p:oleObj name="Equation" r:id="rId32" imgW="203040" imgH="177480" progId="Equation.DSMT4">
                  <p:embed/>
                  <p:pic>
                    <p:nvPicPr>
                      <p:cNvPr id="35" name="Objet 34">
                        <a:extLst>
                          <a:ext uri="{FF2B5EF4-FFF2-40B4-BE49-F238E27FC236}">
                            <a16:creationId xmlns:a16="http://schemas.microsoft.com/office/drawing/2014/main" id="{23A28735-552C-F76A-4328-37D2EB91C5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380511" y="2802419"/>
                        <a:ext cx="969058" cy="847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A825718-49FB-DD45-6F7E-04BC49AD4809}"/>
              </a:ext>
            </a:extLst>
          </p:cNvPr>
          <p:cNvCxnSpPr>
            <a:cxnSpLocks/>
          </p:cNvCxnSpPr>
          <p:nvPr/>
        </p:nvCxnSpPr>
        <p:spPr>
          <a:xfrm flipH="1">
            <a:off x="7240679" y="3521931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8" name="Objet 37">
            <a:extLst>
              <a:ext uri="{FF2B5EF4-FFF2-40B4-BE49-F238E27FC236}">
                <a16:creationId xmlns:a16="http://schemas.microsoft.com/office/drawing/2014/main" id="{A60714D6-6D2F-CD81-F81B-46DBC088F4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3239" y="4241089"/>
          <a:ext cx="1573213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330120" imgH="177480" progId="Equation.DSMT4">
                  <p:embed/>
                </p:oleObj>
              </mc:Choice>
              <mc:Fallback>
                <p:oleObj name="Equation" r:id="rId34" imgW="330120" imgH="177480" progId="Equation.DSMT4">
                  <p:embed/>
                  <p:pic>
                    <p:nvPicPr>
                      <p:cNvPr id="38" name="Objet 37">
                        <a:extLst>
                          <a:ext uri="{FF2B5EF4-FFF2-40B4-BE49-F238E27FC236}">
                            <a16:creationId xmlns:a16="http://schemas.microsoft.com/office/drawing/2014/main" id="{A60714D6-6D2F-CD81-F81B-46DBC088F4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653239" y="4241089"/>
                        <a:ext cx="1573213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8207320-1DE9-C948-C380-E78CAD92377A}"/>
              </a:ext>
            </a:extLst>
          </p:cNvPr>
          <p:cNvCxnSpPr/>
          <p:nvPr/>
        </p:nvCxnSpPr>
        <p:spPr>
          <a:xfrm>
            <a:off x="3671527" y="5101740"/>
            <a:ext cx="16561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0" name="Objet 39">
            <a:extLst>
              <a:ext uri="{FF2B5EF4-FFF2-40B4-BE49-F238E27FC236}">
                <a16:creationId xmlns:a16="http://schemas.microsoft.com/office/drawing/2014/main" id="{200583CC-9117-59EB-8D82-B6AE624954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9775" y="4555572"/>
          <a:ext cx="580766" cy="46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26720" imgH="101520" progId="Equation.DSMT4">
                  <p:embed/>
                </p:oleObj>
              </mc:Choice>
              <mc:Fallback>
                <p:oleObj name="Equation" r:id="rId36" imgW="126720" imgH="101520" progId="Equation.DSMT4">
                  <p:embed/>
                  <p:pic>
                    <p:nvPicPr>
                      <p:cNvPr id="40" name="Objet 39">
                        <a:extLst>
                          <a:ext uri="{FF2B5EF4-FFF2-40B4-BE49-F238E27FC236}">
                            <a16:creationId xmlns:a16="http://schemas.microsoft.com/office/drawing/2014/main" id="{200583CC-9117-59EB-8D82-B6AE624954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099775" y="4555572"/>
                        <a:ext cx="580766" cy="46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77E6B74-7B8C-9714-3BDE-1346CD8FD2AE}"/>
              </a:ext>
            </a:extLst>
          </p:cNvPr>
          <p:cNvCxnSpPr>
            <a:cxnSpLocks/>
          </p:cNvCxnSpPr>
          <p:nvPr/>
        </p:nvCxnSpPr>
        <p:spPr>
          <a:xfrm flipH="1">
            <a:off x="7596110" y="4545513"/>
            <a:ext cx="340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A588B453-13ED-87BF-3B01-3CA593DC037D}"/>
              </a:ext>
            </a:extLst>
          </p:cNvPr>
          <p:cNvCxnSpPr>
            <a:cxnSpLocks/>
          </p:cNvCxnSpPr>
          <p:nvPr/>
        </p:nvCxnSpPr>
        <p:spPr>
          <a:xfrm flipH="1">
            <a:off x="4641930" y="718985"/>
            <a:ext cx="148356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62E87A-8304-D2FC-6B53-DE5201AB2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46922" y="1845250"/>
          <a:ext cx="593725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594445" imgH="769702" progId="Equation.DSMT4">
                  <p:embed/>
                </p:oleObj>
              </mc:Choice>
              <mc:Fallback>
                <p:oleObj name="Equation" r:id="rId37" imgW="594445" imgH="769702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1662E87A-8304-D2FC-6B53-DE5201AB2A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6346922" y="1845250"/>
                        <a:ext cx="593725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2937823-B506-49B1-F643-E407C3E998B4}"/>
              </a:ext>
            </a:extLst>
          </p:cNvPr>
          <p:cNvCxnSpPr/>
          <p:nvPr/>
        </p:nvCxnSpPr>
        <p:spPr>
          <a:xfrm flipH="1">
            <a:off x="6336499" y="1998897"/>
            <a:ext cx="991804" cy="57606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52" name="Objet 51">
            <a:extLst>
              <a:ext uri="{FF2B5EF4-FFF2-40B4-BE49-F238E27FC236}">
                <a16:creationId xmlns:a16="http://schemas.microsoft.com/office/drawing/2014/main" id="{5B1275D7-0F1B-A992-8AA3-4F6BFBE440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67507" y="745720"/>
          <a:ext cx="594359" cy="77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64880" progId="Equation.DSMT4">
                  <p:embed/>
                </p:oleObj>
              </mc:Choice>
              <mc:Fallback>
                <p:oleObj name="Equation" r:id="rId6" imgW="126720" imgH="164880" progId="Equation.DSMT4">
                  <p:embed/>
                  <p:pic>
                    <p:nvPicPr>
                      <p:cNvPr id="52" name="Objet 51">
                        <a:extLst>
                          <a:ext uri="{FF2B5EF4-FFF2-40B4-BE49-F238E27FC236}">
                            <a16:creationId xmlns:a16="http://schemas.microsoft.com/office/drawing/2014/main" id="{5B1275D7-0F1B-A992-8AA3-4F6BFBE440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67507" y="745720"/>
                        <a:ext cx="594359" cy="77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t 55">
            <a:extLst>
              <a:ext uri="{FF2B5EF4-FFF2-40B4-BE49-F238E27FC236}">
                <a16:creationId xmlns:a16="http://schemas.microsoft.com/office/drawing/2014/main" id="{3FAE073E-23E0-F18D-14DA-23EB5CEF55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6789" y="2832506"/>
          <a:ext cx="539374" cy="83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4821" imgH="209134" progId="Equation.DSMT4">
                  <p:embed/>
                </p:oleObj>
              </mc:Choice>
              <mc:Fallback>
                <p:oleObj name="Equation" r:id="rId39" imgW="134821" imgH="209134" progId="Equation.DSMT4">
                  <p:embed/>
                  <p:pic>
                    <p:nvPicPr>
                      <p:cNvPr id="56" name="Objet 55">
                        <a:extLst>
                          <a:ext uri="{FF2B5EF4-FFF2-40B4-BE49-F238E27FC236}">
                            <a16:creationId xmlns:a16="http://schemas.microsoft.com/office/drawing/2014/main" id="{3FAE073E-23E0-F18D-14DA-23EB5CEF55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036789" y="2832506"/>
                        <a:ext cx="539374" cy="83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 56">
            <a:extLst>
              <a:ext uri="{FF2B5EF4-FFF2-40B4-BE49-F238E27FC236}">
                <a16:creationId xmlns:a16="http://schemas.microsoft.com/office/drawing/2014/main" id="{4B7BB73C-8398-D0C3-4FDA-383CA3512F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2586" y="3586638"/>
          <a:ext cx="539374" cy="83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134821" imgH="209134" progId="Equation.DSMT4">
                  <p:embed/>
                </p:oleObj>
              </mc:Choice>
              <mc:Fallback>
                <p:oleObj name="Equation" r:id="rId41" imgW="134821" imgH="209134" progId="Equation.DSMT4">
                  <p:embed/>
                  <p:pic>
                    <p:nvPicPr>
                      <p:cNvPr id="57" name="Objet 56">
                        <a:extLst>
                          <a:ext uri="{FF2B5EF4-FFF2-40B4-BE49-F238E27FC236}">
                            <a16:creationId xmlns:a16="http://schemas.microsoft.com/office/drawing/2014/main" id="{4B7BB73C-8398-D0C3-4FDA-383CA3512F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992586" y="3586638"/>
                        <a:ext cx="539374" cy="83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t 57">
            <a:extLst>
              <a:ext uri="{FF2B5EF4-FFF2-40B4-BE49-F238E27FC236}">
                <a16:creationId xmlns:a16="http://schemas.microsoft.com/office/drawing/2014/main" id="{1B6E5788-3154-F9E0-64D9-FAF7EA8465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776" y="3584742"/>
          <a:ext cx="43021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560" imgH="164880" progId="Equation.DSMT4">
                  <p:embed/>
                </p:oleObj>
              </mc:Choice>
              <mc:Fallback>
                <p:oleObj name="Equation" r:id="rId18" imgW="88560" imgH="164880" progId="Equation.DSMT4">
                  <p:embed/>
                  <p:pic>
                    <p:nvPicPr>
                      <p:cNvPr id="58" name="Objet 57">
                        <a:extLst>
                          <a:ext uri="{FF2B5EF4-FFF2-40B4-BE49-F238E27FC236}">
                            <a16:creationId xmlns:a16="http://schemas.microsoft.com/office/drawing/2014/main" id="{1B6E5788-3154-F9E0-64D9-FAF7EA8465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657776" y="3584742"/>
                        <a:ext cx="43021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AA2D276-DE13-4B92-D227-8B574E5AE617}"/>
              </a:ext>
            </a:extLst>
          </p:cNvPr>
          <p:cNvCxnSpPr>
            <a:cxnSpLocks/>
          </p:cNvCxnSpPr>
          <p:nvPr/>
        </p:nvCxnSpPr>
        <p:spPr>
          <a:xfrm flipH="1">
            <a:off x="6448650" y="3084904"/>
            <a:ext cx="1239093" cy="3748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60" name="Objet 59">
            <a:extLst>
              <a:ext uri="{FF2B5EF4-FFF2-40B4-BE49-F238E27FC236}">
                <a16:creationId xmlns:a16="http://schemas.microsoft.com/office/drawing/2014/main" id="{8C776A36-7A87-0E5F-14DE-9ED30FB558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0623" y="1705961"/>
          <a:ext cx="580766" cy="46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6720" imgH="101520" progId="Equation.DSMT4">
                  <p:embed/>
                </p:oleObj>
              </mc:Choice>
              <mc:Fallback>
                <p:oleObj name="Equation" r:id="rId22" imgW="126720" imgH="101520" progId="Equation.DSMT4">
                  <p:embed/>
                  <p:pic>
                    <p:nvPicPr>
                      <p:cNvPr id="60" name="Objet 59">
                        <a:extLst>
                          <a:ext uri="{FF2B5EF4-FFF2-40B4-BE49-F238E27FC236}">
                            <a16:creationId xmlns:a16="http://schemas.microsoft.com/office/drawing/2014/main" id="{8C776A36-7A87-0E5F-14DE-9ED30FB558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740623" y="1705961"/>
                        <a:ext cx="580766" cy="46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t 60">
            <a:extLst>
              <a:ext uri="{FF2B5EF4-FFF2-40B4-BE49-F238E27FC236}">
                <a16:creationId xmlns:a16="http://schemas.microsoft.com/office/drawing/2014/main" id="{7F402313-75BB-7E9E-1E4F-B2012EAC09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2273" y="5101740"/>
          <a:ext cx="1020725" cy="818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203040" imgH="164880" progId="Equation.DSMT4">
                  <p:embed/>
                </p:oleObj>
              </mc:Choice>
              <mc:Fallback>
                <p:oleObj name="Equation" r:id="rId42" imgW="203040" imgH="164880" progId="Equation.DSMT4">
                  <p:embed/>
                  <p:pic>
                    <p:nvPicPr>
                      <p:cNvPr id="61" name="Objet 60">
                        <a:extLst>
                          <a:ext uri="{FF2B5EF4-FFF2-40B4-BE49-F238E27FC236}">
                            <a16:creationId xmlns:a16="http://schemas.microsoft.com/office/drawing/2014/main" id="{7F402313-75BB-7E9E-1E4F-B2012EAC09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262273" y="5101740"/>
                        <a:ext cx="1020725" cy="818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t 61">
            <a:extLst>
              <a:ext uri="{FF2B5EF4-FFF2-40B4-BE49-F238E27FC236}">
                <a16:creationId xmlns:a16="http://schemas.microsoft.com/office/drawing/2014/main" id="{351971A3-4D69-19CA-812A-64F3BC4BA8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68641" y="3841879"/>
          <a:ext cx="1319102" cy="839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279360" imgH="177480" progId="Equation.DSMT4">
                  <p:embed/>
                </p:oleObj>
              </mc:Choice>
              <mc:Fallback>
                <p:oleObj name="Equation" r:id="rId44" imgW="279360" imgH="177480" progId="Equation.DSMT4">
                  <p:embed/>
                  <p:pic>
                    <p:nvPicPr>
                      <p:cNvPr id="62" name="Objet 61">
                        <a:extLst>
                          <a:ext uri="{FF2B5EF4-FFF2-40B4-BE49-F238E27FC236}">
                            <a16:creationId xmlns:a16="http://schemas.microsoft.com/office/drawing/2014/main" id="{351971A3-4D69-19CA-812A-64F3BC4BA8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368641" y="3841879"/>
                        <a:ext cx="1319102" cy="839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t 62">
            <a:extLst>
              <a:ext uri="{FF2B5EF4-FFF2-40B4-BE49-F238E27FC236}">
                <a16:creationId xmlns:a16="http://schemas.microsoft.com/office/drawing/2014/main" id="{A0215714-5B50-BFA2-9217-7219341E4E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1287" y="5125791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26720" imgH="177480" progId="Equation.DSMT4">
                  <p:embed/>
                </p:oleObj>
              </mc:Choice>
              <mc:Fallback>
                <p:oleObj name="Equation" r:id="rId29" imgW="126720" imgH="177480" progId="Equation.DSMT4">
                  <p:embed/>
                  <p:pic>
                    <p:nvPicPr>
                      <p:cNvPr id="63" name="Objet 62">
                        <a:extLst>
                          <a:ext uri="{FF2B5EF4-FFF2-40B4-BE49-F238E27FC236}">
                            <a16:creationId xmlns:a16="http://schemas.microsoft.com/office/drawing/2014/main" id="{A0215714-5B50-BFA2-9217-7219341E4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071287" y="5125791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t 63">
            <a:extLst>
              <a:ext uri="{FF2B5EF4-FFF2-40B4-BE49-F238E27FC236}">
                <a16:creationId xmlns:a16="http://schemas.microsoft.com/office/drawing/2014/main" id="{CED35D24-3243-6C00-5004-C1D45966DD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9765" y="5128100"/>
          <a:ext cx="5953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26720" imgH="177480" progId="Equation.DSMT4">
                  <p:embed/>
                </p:oleObj>
              </mc:Choice>
              <mc:Fallback>
                <p:oleObj name="Equation" r:id="rId31" imgW="126720" imgH="177480" progId="Equation.DSMT4">
                  <p:embed/>
                  <p:pic>
                    <p:nvPicPr>
                      <p:cNvPr id="64" name="Objet 63">
                        <a:extLst>
                          <a:ext uri="{FF2B5EF4-FFF2-40B4-BE49-F238E27FC236}">
                            <a16:creationId xmlns:a16="http://schemas.microsoft.com/office/drawing/2014/main" id="{CED35D24-3243-6C00-5004-C1D45966DD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449765" y="5128100"/>
                        <a:ext cx="595313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t 66">
            <a:extLst>
              <a:ext uri="{FF2B5EF4-FFF2-40B4-BE49-F238E27FC236}">
                <a16:creationId xmlns:a16="http://schemas.microsoft.com/office/drawing/2014/main" id="{C0809909-C173-82AE-517C-21FE40379F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51054" y="751501"/>
          <a:ext cx="595313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595884" imgH="827745" progId="Equation.DSMT4">
                  <p:embed/>
                </p:oleObj>
              </mc:Choice>
              <mc:Fallback>
                <p:oleObj name="Equation" r:id="rId46" imgW="595884" imgH="827745" progId="Equation.DSMT4">
                  <p:embed/>
                  <p:pic>
                    <p:nvPicPr>
                      <p:cNvPr id="67" name="Objet 66">
                        <a:extLst>
                          <a:ext uri="{FF2B5EF4-FFF2-40B4-BE49-F238E27FC236}">
                            <a16:creationId xmlns:a16="http://schemas.microsoft.com/office/drawing/2014/main" id="{C0809909-C173-82AE-517C-21FE40379F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51054" y="751501"/>
                        <a:ext cx="595313" cy="827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t 67">
            <a:extLst>
              <a:ext uri="{FF2B5EF4-FFF2-40B4-BE49-F238E27FC236}">
                <a16:creationId xmlns:a16="http://schemas.microsoft.com/office/drawing/2014/main" id="{4AB1B1CC-6156-6889-A32E-AA506572CC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99760" y="745123"/>
          <a:ext cx="539374" cy="837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7" imgW="134821" imgH="209134" progId="Equation.DSMT4">
                  <p:embed/>
                </p:oleObj>
              </mc:Choice>
              <mc:Fallback>
                <p:oleObj name="Equation" r:id="rId47" imgW="134821" imgH="209134" progId="Equation.DSMT4">
                  <p:embed/>
                  <p:pic>
                    <p:nvPicPr>
                      <p:cNvPr id="68" name="Objet 67">
                        <a:extLst>
                          <a:ext uri="{FF2B5EF4-FFF2-40B4-BE49-F238E27FC236}">
                            <a16:creationId xmlns:a16="http://schemas.microsoft.com/office/drawing/2014/main" id="{4AB1B1CC-6156-6889-A32E-AA506572CC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999760" y="745123"/>
                        <a:ext cx="539374" cy="837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t 68">
            <a:extLst>
              <a:ext uri="{FF2B5EF4-FFF2-40B4-BE49-F238E27FC236}">
                <a16:creationId xmlns:a16="http://schemas.microsoft.com/office/drawing/2014/main" id="{0A8F65FC-80CF-9D12-AF8B-1A3BEFD60F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9955" y="1227017"/>
          <a:ext cx="661975" cy="356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165017" imgH="89508" progId="Equation.DSMT4">
                  <p:embed/>
                </p:oleObj>
              </mc:Choice>
              <mc:Fallback>
                <p:oleObj name="Equation" r:id="rId48" imgW="165017" imgH="89508" progId="Equation.DSMT4">
                  <p:embed/>
                  <p:pic>
                    <p:nvPicPr>
                      <p:cNvPr id="69" name="Objet 68">
                        <a:extLst>
                          <a:ext uri="{FF2B5EF4-FFF2-40B4-BE49-F238E27FC236}">
                            <a16:creationId xmlns:a16="http://schemas.microsoft.com/office/drawing/2014/main" id="{0A8F65FC-80CF-9D12-AF8B-1A3BEFD60F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8389955" y="1227017"/>
                        <a:ext cx="661975" cy="356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AE30082-02A9-E7BC-3379-54B1C0D05040}"/>
              </a:ext>
            </a:extLst>
          </p:cNvPr>
          <p:cNvCxnSpPr>
            <a:cxnSpLocks/>
          </p:cNvCxnSpPr>
          <p:nvPr/>
        </p:nvCxnSpPr>
        <p:spPr>
          <a:xfrm flipH="1">
            <a:off x="7786739" y="1453703"/>
            <a:ext cx="2725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804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63"/>
    </mc:Choice>
    <mc:Fallback xmlns="">
      <p:transition spd="slow" advTm="30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CBFD2CB2-9388-20D0-7AC3-DFAE5DDFF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4351" y="2720051"/>
          <a:ext cx="3277607" cy="1053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9972" imgH="269371" progId="Equation.DSMT4">
                  <p:embed/>
                </p:oleObj>
              </mc:Choice>
              <mc:Fallback>
                <p:oleObj name="Equation" r:id="rId4" imgW="839972" imgH="269371" progId="Equation.DSMT4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CBFD2CB2-9388-20D0-7AC3-DFAE5DDFF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4351" y="2720051"/>
                        <a:ext cx="3277607" cy="1053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33D3B30A-4406-4A63-19FF-1483FB4D84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47694" y="2902682"/>
          <a:ext cx="1236549" cy="824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4724" imgH="209134" progId="Equation.DSMT4">
                  <p:embed/>
                </p:oleObj>
              </mc:Choice>
              <mc:Fallback>
                <p:oleObj name="Equation" r:id="rId6" imgW="314724" imgH="209134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33D3B30A-4406-4A63-19FF-1483FB4D84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7694" y="2902682"/>
                        <a:ext cx="1236549" cy="824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865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63"/>
    </mc:Choice>
    <mc:Fallback xmlns="">
      <p:transition spd="slow" advTm="30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C8C25C9-11E2-C229-9CAD-EA605BC80421}"/>
              </a:ext>
            </a:extLst>
          </p:cNvPr>
          <p:cNvSpPr/>
          <p:nvPr/>
        </p:nvSpPr>
        <p:spPr>
          <a:xfrm>
            <a:off x="628505" y="3407973"/>
            <a:ext cx="790236" cy="3633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DC8EB6-73D3-6427-F322-953802635C76}"/>
              </a:ext>
            </a:extLst>
          </p:cNvPr>
          <p:cNvSpPr/>
          <p:nvPr/>
        </p:nvSpPr>
        <p:spPr>
          <a:xfrm>
            <a:off x="1714149" y="3404703"/>
            <a:ext cx="607192" cy="3633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ED63C1-7E5A-8A7B-F207-E51B76B1729F}"/>
              </a:ext>
            </a:extLst>
          </p:cNvPr>
          <p:cNvSpPr/>
          <p:nvPr/>
        </p:nvSpPr>
        <p:spPr>
          <a:xfrm>
            <a:off x="2556033" y="3404703"/>
            <a:ext cx="259412" cy="3633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BB572136-3B7F-41BC-54EC-D08B4EDC4A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2377" y="3247777"/>
          <a:ext cx="2681199" cy="699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0171" imgH="329184" progId="Equation.DSMT4">
                  <p:embed/>
                </p:oleObj>
              </mc:Choice>
              <mc:Fallback>
                <p:oleObj name="Equation" r:id="rId2" imgW="1260171" imgH="329184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BB572136-3B7F-41BC-54EC-D08B4EDC4A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2377" y="3247777"/>
                        <a:ext cx="2681199" cy="699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64F14D26-0AF5-E421-21B9-8B86A0937C6F}"/>
              </a:ext>
            </a:extLst>
          </p:cNvPr>
          <p:cNvSpPr/>
          <p:nvPr/>
        </p:nvSpPr>
        <p:spPr>
          <a:xfrm>
            <a:off x="6376785" y="3332031"/>
            <a:ext cx="329920" cy="4324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7288DE-C34B-1E3F-472D-59097EA22977}"/>
              </a:ext>
            </a:extLst>
          </p:cNvPr>
          <p:cNvSpPr/>
          <p:nvPr/>
        </p:nvSpPr>
        <p:spPr>
          <a:xfrm>
            <a:off x="5127491" y="3332031"/>
            <a:ext cx="926453" cy="4324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A9BC44-87D2-B143-0B2E-F3932364FDF5}"/>
              </a:ext>
            </a:extLst>
          </p:cNvPr>
          <p:cNvSpPr/>
          <p:nvPr/>
        </p:nvSpPr>
        <p:spPr>
          <a:xfrm>
            <a:off x="7029547" y="3332031"/>
            <a:ext cx="1258620" cy="4324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8D2CE7-C615-7315-EC6E-5DA438D8EBFC}"/>
              </a:ext>
            </a:extLst>
          </p:cNvPr>
          <p:cNvSpPr/>
          <p:nvPr/>
        </p:nvSpPr>
        <p:spPr>
          <a:xfrm>
            <a:off x="3456799" y="3335583"/>
            <a:ext cx="1331481" cy="4363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7F5687-5B4B-DE85-6C7F-9F624FAD5F43}"/>
              </a:ext>
            </a:extLst>
          </p:cNvPr>
          <p:cNvSpPr/>
          <p:nvPr/>
        </p:nvSpPr>
        <p:spPr>
          <a:xfrm>
            <a:off x="8601391" y="3332031"/>
            <a:ext cx="998394" cy="4324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E29B7C1-8238-A820-D3B0-2797C54E9093}"/>
              </a:ext>
            </a:extLst>
          </p:cNvPr>
          <p:cNvSpPr/>
          <p:nvPr/>
        </p:nvSpPr>
        <p:spPr>
          <a:xfrm>
            <a:off x="9913009" y="3332031"/>
            <a:ext cx="794420" cy="4324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F18D7D-E4DC-3BC5-8CE7-DD3586A60C5B}"/>
              </a:ext>
            </a:extLst>
          </p:cNvPr>
          <p:cNvSpPr/>
          <p:nvPr/>
        </p:nvSpPr>
        <p:spPr>
          <a:xfrm>
            <a:off x="5305261" y="4032813"/>
            <a:ext cx="2896693" cy="4324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A4A2FCE-EABF-74A6-339C-A743E6F4F4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98258" y="4032813"/>
          <a:ext cx="3195094" cy="510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00041" imgH="239252" progId="Equation.DSMT4">
                  <p:embed/>
                </p:oleObj>
              </mc:Choice>
              <mc:Fallback>
                <p:oleObj name="Equation" r:id="rId4" imgW="1500041" imgH="239252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AA4A2FCE-EABF-74A6-339C-A743E6F4F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98258" y="4032813"/>
                        <a:ext cx="3195094" cy="510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4B6E15C1-9785-2195-6A7D-B83EEBB58A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8669" y="3293673"/>
          <a:ext cx="7633244" cy="518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25756" imgH="239252" progId="Equation.DSMT4">
                  <p:embed/>
                </p:oleObj>
              </mc:Choice>
              <mc:Fallback>
                <p:oleObj name="Equation" r:id="rId6" imgW="3525756" imgH="239252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4B6E15C1-9785-2195-6A7D-B83EEBB58A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28669" y="3293673"/>
                        <a:ext cx="7633244" cy="518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063A684F-E9CC-0D39-C1A3-8FB0BA704C2A}"/>
              </a:ext>
            </a:extLst>
          </p:cNvPr>
          <p:cNvSpPr/>
          <p:nvPr/>
        </p:nvSpPr>
        <p:spPr>
          <a:xfrm>
            <a:off x="8481970" y="4022460"/>
            <a:ext cx="3264114" cy="4324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E65590-A4E0-1044-6F3E-067B690A62E1}"/>
              </a:ext>
            </a:extLst>
          </p:cNvPr>
          <p:cNvSpPr/>
          <p:nvPr/>
        </p:nvSpPr>
        <p:spPr>
          <a:xfrm>
            <a:off x="3452569" y="4028905"/>
            <a:ext cx="1526536" cy="4363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C4895F4C-B99F-81D6-54FC-694C47564C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8670" y="3961731"/>
          <a:ext cx="1896575" cy="513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5054" imgH="239252" progId="Equation.DSMT4">
                  <p:embed/>
                </p:oleObj>
              </mc:Choice>
              <mc:Fallback>
                <p:oleObj name="Equation" r:id="rId8" imgW="885054" imgH="239252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C4895F4C-B99F-81D6-54FC-694C47564C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28670" y="3961731"/>
                        <a:ext cx="1896575" cy="513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294EEE26-07D4-30FA-FC2D-0D02C39BA2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8616" y="1293040"/>
          <a:ext cx="3349033" cy="102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49160" imgH="215640" progId="Equation.DSMT4">
                  <p:embed/>
                </p:oleObj>
              </mc:Choice>
              <mc:Fallback>
                <p:oleObj name="Equation" r:id="rId10" imgW="749160" imgH="215640" progId="Equation.DSMT4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294EEE26-07D4-30FA-FC2D-0D02C39BA2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78616" y="1293040"/>
                        <a:ext cx="3349033" cy="102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28E19178-4F6C-DCE1-8E1A-03B2A9DD1D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74967" y="4025881"/>
          <a:ext cx="3571117" cy="514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65059" imgH="239252" progId="Equation.DSMT4">
                  <p:embed/>
                </p:oleObj>
              </mc:Choice>
              <mc:Fallback>
                <p:oleObj name="Equation" r:id="rId12" imgW="1665059" imgH="239252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28E19178-4F6C-DCE1-8E1A-03B2A9DD1D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174967" y="4025881"/>
                        <a:ext cx="3571117" cy="514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3C1875A-D3D5-DCB3-ED54-1D61B1461A3F}"/>
              </a:ext>
            </a:extLst>
          </p:cNvPr>
          <p:cNvSpPr/>
          <p:nvPr/>
        </p:nvSpPr>
        <p:spPr>
          <a:xfrm>
            <a:off x="4225425" y="1616003"/>
            <a:ext cx="329920" cy="5482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C62C5A-FDDC-599B-F8C8-EE0B8C7B290E}"/>
              </a:ext>
            </a:extLst>
          </p:cNvPr>
          <p:cNvSpPr/>
          <p:nvPr/>
        </p:nvSpPr>
        <p:spPr>
          <a:xfrm>
            <a:off x="4587375" y="1619048"/>
            <a:ext cx="329920" cy="54825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212312-BAEE-FC6B-C2AA-C936AAFD0BE4}"/>
              </a:ext>
            </a:extLst>
          </p:cNvPr>
          <p:cNvSpPr/>
          <p:nvPr/>
        </p:nvSpPr>
        <p:spPr>
          <a:xfrm>
            <a:off x="4946022" y="1617077"/>
            <a:ext cx="329920" cy="5482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A34DD-C9AA-E2EB-4343-F9F43B3CFB34}"/>
              </a:ext>
            </a:extLst>
          </p:cNvPr>
          <p:cNvSpPr/>
          <p:nvPr/>
        </p:nvSpPr>
        <p:spPr>
          <a:xfrm>
            <a:off x="5305261" y="1617077"/>
            <a:ext cx="329920" cy="5482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1969D6-2E19-F65B-7628-0001A6FAF951}"/>
              </a:ext>
            </a:extLst>
          </p:cNvPr>
          <p:cNvSpPr/>
          <p:nvPr/>
        </p:nvSpPr>
        <p:spPr>
          <a:xfrm>
            <a:off x="6019893" y="1617077"/>
            <a:ext cx="329920" cy="5482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1B48E7-C5FD-45C8-D057-1FD77DA14F81}"/>
              </a:ext>
            </a:extLst>
          </p:cNvPr>
          <p:cNvSpPr/>
          <p:nvPr/>
        </p:nvSpPr>
        <p:spPr>
          <a:xfrm>
            <a:off x="7095487" y="1614451"/>
            <a:ext cx="329920" cy="5482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68CDAD-3A0F-4B14-28AD-6D8BD40A1B38}"/>
              </a:ext>
            </a:extLst>
          </p:cNvPr>
          <p:cNvSpPr/>
          <p:nvPr/>
        </p:nvSpPr>
        <p:spPr>
          <a:xfrm>
            <a:off x="7453531" y="1616837"/>
            <a:ext cx="329920" cy="5482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D9D65E-D42E-BAB8-3239-73DACFB9AA42}"/>
              </a:ext>
            </a:extLst>
          </p:cNvPr>
          <p:cNvSpPr/>
          <p:nvPr/>
        </p:nvSpPr>
        <p:spPr>
          <a:xfrm>
            <a:off x="7813523" y="1615556"/>
            <a:ext cx="329920" cy="5482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B25078-171C-26CE-D618-317BEC0CAA22}"/>
              </a:ext>
            </a:extLst>
          </p:cNvPr>
          <p:cNvSpPr/>
          <p:nvPr/>
        </p:nvSpPr>
        <p:spPr>
          <a:xfrm>
            <a:off x="5660654" y="1621357"/>
            <a:ext cx="329920" cy="54825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73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35" grpId="0" animBg="1"/>
      <p:bldP spid="27" grpId="0" animBg="1"/>
      <p:bldP spid="30" grpId="0" animBg="1"/>
      <p:bldP spid="25" grpId="0" animBg="1"/>
      <p:bldP spid="31" grpId="0" animBg="1"/>
      <p:bldP spid="32" grpId="0" animBg="1"/>
      <p:bldP spid="29" grpId="0" animBg="1"/>
      <p:bldP spid="33" grpId="0" animBg="1"/>
      <p:bldP spid="2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4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9</Words>
  <Application>Microsoft Office PowerPoint</Application>
  <PresentationFormat>Grand écran</PresentationFormat>
  <Paragraphs>6</Paragraphs>
  <Slides>6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Thème Office</vt:lpstr>
      <vt:lpstr>1_Thème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43</cp:revision>
  <dcterms:created xsi:type="dcterms:W3CDTF">2015-11-12T01:11:05Z</dcterms:created>
  <dcterms:modified xsi:type="dcterms:W3CDTF">2024-10-10T15:55:44Z</dcterms:modified>
</cp:coreProperties>
</file>