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2" r:id="rId2"/>
    <p:sldId id="257" r:id="rId3"/>
    <p:sldId id="265" r:id="rId4"/>
    <p:sldId id="266" r:id="rId5"/>
    <p:sldId id="272" r:id="rId6"/>
    <p:sldId id="271" r:id="rId7"/>
    <p:sldId id="273" r:id="rId8"/>
    <p:sldId id="275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59" r:id="rId18"/>
    <p:sldId id="264" r:id="rId19"/>
    <p:sldId id="267" r:id="rId20"/>
    <p:sldId id="288" r:id="rId21"/>
    <p:sldId id="289" r:id="rId22"/>
    <p:sldId id="290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EB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3073" autoAdjust="0"/>
  </p:normalViewPr>
  <p:slideViewPr>
    <p:cSldViewPr>
      <p:cViewPr varScale="1">
        <p:scale>
          <a:sx n="80" d="100"/>
          <a:sy n="80" d="100"/>
        </p:scale>
        <p:origin x="768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B3CE8-C66E-40ED-BDF9-ACC8377F3ABD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E68D9-99D9-4CEB-81DA-8B8CE255C5B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7171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8739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2553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376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9759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1907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1756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46365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168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6125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8557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861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59AD0-ED5E-4B39-A355-1C05080FCCA7}" type="datetimeFigureOut">
              <a:rPr lang="fr-CA" smtClean="0"/>
              <a:t>2024-05-04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3720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17.wmf"/><Relationship Id="rId7" Type="http://schemas.openxmlformats.org/officeDocument/2006/relationships/image" Target="../media/image19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image" Target="../media/image17.wmf"/><Relationship Id="rId7" Type="http://schemas.openxmlformats.org/officeDocument/2006/relationships/image" Target="../media/image18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20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17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20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image" Target="../media/image17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20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4.bin"/><Relationship Id="rId9" Type="http://schemas.openxmlformats.org/officeDocument/2006/relationships/image" Target="../media/image2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image" Target="../media/image17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38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20.wmf"/><Relationship Id="rId5" Type="http://schemas.openxmlformats.org/officeDocument/2006/relationships/image" Target="../media/image25.w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2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oleObject" Target="../embeddings/oleObject4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9.w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image" Target="../media/image26.wmf"/><Relationship Id="rId7" Type="http://schemas.openxmlformats.org/officeDocument/2006/relationships/image" Target="../media/image10.wmf"/><Relationship Id="rId2" Type="http://schemas.openxmlformats.org/officeDocument/2006/relationships/oleObject" Target="../embeddings/oleObject48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9.wmf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9.bin"/><Relationship Id="rId9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image" Target="../media/image26.wmf"/><Relationship Id="rId7" Type="http://schemas.openxmlformats.org/officeDocument/2006/relationships/image" Target="../media/image27.wmf"/><Relationship Id="rId2" Type="http://schemas.openxmlformats.org/officeDocument/2006/relationships/oleObject" Target="../embeddings/oleObject5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9.wmf"/><Relationship Id="rId10" Type="http://schemas.openxmlformats.org/officeDocument/2006/relationships/oleObject" Target="../embeddings/oleObject57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image" Target="../media/image28.wmf"/><Relationship Id="rId7" Type="http://schemas.openxmlformats.org/officeDocument/2006/relationships/image" Target="../media/image27.wmf"/><Relationship Id="rId2" Type="http://schemas.openxmlformats.org/officeDocument/2006/relationships/oleObject" Target="../embeddings/oleObject58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9.wmf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9.bin"/><Relationship Id="rId9" Type="http://schemas.openxmlformats.org/officeDocument/2006/relationships/image" Target="../media/image11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3" Type="http://schemas.openxmlformats.org/officeDocument/2006/relationships/image" Target="../media/image28.wmf"/><Relationship Id="rId7" Type="http://schemas.openxmlformats.org/officeDocument/2006/relationships/image" Target="../media/image29.wmf"/><Relationship Id="rId2" Type="http://schemas.openxmlformats.org/officeDocument/2006/relationships/oleObject" Target="../embeddings/oleObject6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65.bin"/><Relationship Id="rId5" Type="http://schemas.openxmlformats.org/officeDocument/2006/relationships/image" Target="../media/image9.wmf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1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7" Type="http://schemas.openxmlformats.org/officeDocument/2006/relationships/image" Target="../media/image34.wmf"/><Relationship Id="rId2" Type="http://schemas.openxmlformats.org/officeDocument/2006/relationships/oleObject" Target="../embeddings/oleObject70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7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7" Type="http://schemas.openxmlformats.org/officeDocument/2006/relationships/image" Target="../media/image34.wmf"/><Relationship Id="rId2" Type="http://schemas.openxmlformats.org/officeDocument/2006/relationships/oleObject" Target="../embeddings/oleObject7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75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7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79.bin"/><Relationship Id="rId18" Type="http://schemas.openxmlformats.org/officeDocument/2006/relationships/image" Target="../media/image47.gif"/><Relationship Id="rId26" Type="http://schemas.openxmlformats.org/officeDocument/2006/relationships/oleObject" Target="../embeddings/oleObject83.bin"/><Relationship Id="rId3" Type="http://schemas.openxmlformats.org/officeDocument/2006/relationships/image" Target="../media/image36.png"/><Relationship Id="rId21" Type="http://schemas.openxmlformats.org/officeDocument/2006/relationships/image" Target="../media/image49.wmf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42.wmf"/><Relationship Id="rId17" Type="http://schemas.openxmlformats.org/officeDocument/2006/relationships/image" Target="../media/image46.gif"/><Relationship Id="rId25" Type="http://schemas.openxmlformats.org/officeDocument/2006/relationships/image" Target="../media/image51.wmf"/><Relationship Id="rId2" Type="http://schemas.openxmlformats.org/officeDocument/2006/relationships/image" Target="../media/image35.png"/><Relationship Id="rId16" Type="http://schemas.openxmlformats.org/officeDocument/2006/relationships/image" Target="../media/image45.gif"/><Relationship Id="rId20" Type="http://schemas.openxmlformats.org/officeDocument/2006/relationships/oleObject" Target="../embeddings/oleObject80.bin"/><Relationship Id="rId29" Type="http://schemas.openxmlformats.org/officeDocument/2006/relationships/image" Target="../media/image53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oleObject" Target="../embeddings/oleObject78.bin"/><Relationship Id="rId24" Type="http://schemas.openxmlformats.org/officeDocument/2006/relationships/oleObject" Target="../embeddings/oleObject82.bin"/><Relationship Id="rId5" Type="http://schemas.openxmlformats.org/officeDocument/2006/relationships/image" Target="../media/image38.png"/><Relationship Id="rId15" Type="http://schemas.openxmlformats.org/officeDocument/2006/relationships/image" Target="../media/image44.gif"/><Relationship Id="rId23" Type="http://schemas.openxmlformats.org/officeDocument/2006/relationships/image" Target="../media/image50.wmf"/><Relationship Id="rId28" Type="http://schemas.openxmlformats.org/officeDocument/2006/relationships/oleObject" Target="../embeddings/oleObject84.bin"/><Relationship Id="rId10" Type="http://schemas.openxmlformats.org/officeDocument/2006/relationships/image" Target="../media/image41.wmf"/><Relationship Id="rId19" Type="http://schemas.openxmlformats.org/officeDocument/2006/relationships/image" Target="../media/image48.gif"/><Relationship Id="rId31" Type="http://schemas.openxmlformats.org/officeDocument/2006/relationships/image" Target="../media/image54.wmf"/><Relationship Id="rId4" Type="http://schemas.openxmlformats.org/officeDocument/2006/relationships/image" Target="../media/image37.png"/><Relationship Id="rId9" Type="http://schemas.openxmlformats.org/officeDocument/2006/relationships/oleObject" Target="../embeddings/oleObject77.bin"/><Relationship Id="rId14" Type="http://schemas.openxmlformats.org/officeDocument/2006/relationships/image" Target="../media/image43.wmf"/><Relationship Id="rId22" Type="http://schemas.openxmlformats.org/officeDocument/2006/relationships/oleObject" Target="../embeddings/oleObject81.bin"/><Relationship Id="rId27" Type="http://schemas.openxmlformats.org/officeDocument/2006/relationships/image" Target="../media/image52.wmf"/><Relationship Id="rId30" Type="http://schemas.openxmlformats.org/officeDocument/2006/relationships/oleObject" Target="../embeddings/oleObject8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13" Type="http://schemas.openxmlformats.org/officeDocument/2006/relationships/image" Target="../media/image63.wmf"/><Relationship Id="rId18" Type="http://schemas.openxmlformats.org/officeDocument/2006/relationships/oleObject" Target="../embeddings/oleObject91.bin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oleObject" Target="../embeddings/oleObject88.bin"/><Relationship Id="rId17" Type="http://schemas.openxmlformats.org/officeDocument/2006/relationships/image" Target="../media/image65.wmf"/><Relationship Id="rId2" Type="http://schemas.openxmlformats.org/officeDocument/2006/relationships/image" Target="../media/image55.png"/><Relationship Id="rId16" Type="http://schemas.openxmlformats.org/officeDocument/2006/relationships/oleObject" Target="../embeddings/oleObject90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62.wmf"/><Relationship Id="rId5" Type="http://schemas.openxmlformats.org/officeDocument/2006/relationships/image" Target="../media/image58.png"/><Relationship Id="rId15" Type="http://schemas.openxmlformats.org/officeDocument/2006/relationships/image" Target="../media/image64.wmf"/><Relationship Id="rId10" Type="http://schemas.openxmlformats.org/officeDocument/2006/relationships/oleObject" Target="../embeddings/oleObject87.bin"/><Relationship Id="rId19" Type="http://schemas.openxmlformats.org/officeDocument/2006/relationships/image" Target="../media/image66.wmf"/><Relationship Id="rId4" Type="http://schemas.openxmlformats.org/officeDocument/2006/relationships/image" Target="../media/image57.png"/><Relationship Id="rId9" Type="http://schemas.openxmlformats.org/officeDocument/2006/relationships/image" Target="../media/image61.wmf"/><Relationship Id="rId14" Type="http://schemas.openxmlformats.org/officeDocument/2006/relationships/oleObject" Target="../embeddings/oleObject89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6.png"/><Relationship Id="rId7" Type="http://schemas.openxmlformats.org/officeDocument/2006/relationships/image" Target="../media/image68.wm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93.bin"/><Relationship Id="rId5" Type="http://schemas.openxmlformats.org/officeDocument/2006/relationships/image" Target="../media/image67.wmf"/><Relationship Id="rId10" Type="http://schemas.openxmlformats.org/officeDocument/2006/relationships/image" Target="../media/image69.wmf"/><Relationship Id="rId4" Type="http://schemas.openxmlformats.org/officeDocument/2006/relationships/oleObject" Target="../embeddings/oleObject92.bin"/><Relationship Id="rId9" Type="http://schemas.openxmlformats.org/officeDocument/2006/relationships/oleObject" Target="../embeddings/oleObject9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613392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dirty="0">
                <a:solidFill>
                  <a:prstClr val="black"/>
                </a:solidFill>
                <a:latin typeface="Calibri"/>
              </a:rPr>
              <a:t>Solides de Platon</a:t>
            </a:r>
          </a:p>
          <a:p>
            <a:pPr algn="ctr"/>
            <a:r>
              <a:rPr lang="fr-CA" sz="4000" dirty="0">
                <a:solidFill>
                  <a:prstClr val="black"/>
                </a:solidFill>
                <a:latin typeface="Calibri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8934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5"/>
    </mc:Choice>
    <mc:Fallback xmlns="">
      <p:transition spd="slow" advTm="265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6698310" y="1788883"/>
            <a:ext cx="1800000" cy="180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6" name="Triangle isocèle 25"/>
          <p:cNvSpPr/>
          <p:nvPr/>
        </p:nvSpPr>
        <p:spPr>
          <a:xfrm>
            <a:off x="3673974" y="1788883"/>
            <a:ext cx="2160240" cy="18000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7" name="Pentagone régulier 26"/>
          <p:cNvSpPr/>
          <p:nvPr/>
        </p:nvSpPr>
        <p:spPr>
          <a:xfrm>
            <a:off x="3709978" y="4230079"/>
            <a:ext cx="2088232" cy="1988793"/>
          </a:xfrm>
          <a:prstGeom prst="pent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Hexagone 1"/>
          <p:cNvSpPr/>
          <p:nvPr/>
        </p:nvSpPr>
        <p:spPr>
          <a:xfrm>
            <a:off x="6469711" y="4303032"/>
            <a:ext cx="2257198" cy="1945860"/>
          </a:xfrm>
          <a:prstGeom prst="hex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716962"/>
              </p:ext>
            </p:extLst>
          </p:nvPr>
        </p:nvGraphicFramePr>
        <p:xfrm>
          <a:off x="4349559" y="2558028"/>
          <a:ext cx="809071" cy="74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4880" imgH="152280" progId="Equation.DSMT4">
                  <p:embed/>
                </p:oleObj>
              </mc:Choice>
              <mc:Fallback>
                <p:oleObj name="Equation" r:id="rId3" imgW="164880" imgH="152280" progId="Equation.DSMT4">
                  <p:embed/>
                  <p:pic>
                    <p:nvPicPr>
                      <p:cNvPr id="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559" y="2558028"/>
                        <a:ext cx="809071" cy="747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5457"/>
              </p:ext>
            </p:extLst>
          </p:nvPr>
        </p:nvGraphicFramePr>
        <p:xfrm>
          <a:off x="7163879" y="2314421"/>
          <a:ext cx="871538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7480" imgH="152280" progId="Equation.DSMT4">
                  <p:embed/>
                </p:oleObj>
              </mc:Choice>
              <mc:Fallback>
                <p:oleObj name="Equation" r:id="rId5" imgW="177480" imgH="15228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3879" y="2314421"/>
                        <a:ext cx="871538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4268758"/>
              </p:ext>
            </p:extLst>
          </p:nvPr>
        </p:nvGraphicFramePr>
        <p:xfrm>
          <a:off x="4349243" y="5006821"/>
          <a:ext cx="809625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4880" imgH="152280" progId="Equation.DSMT4">
                  <p:embed/>
                </p:oleObj>
              </mc:Choice>
              <mc:Fallback>
                <p:oleObj name="Equation" r:id="rId7" imgW="164880" imgH="152280" progId="Equation.DSMT4">
                  <p:embed/>
                  <p:pic>
                    <p:nvPicPr>
                      <p:cNvPr id="0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243" y="5006821"/>
                        <a:ext cx="809625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448414"/>
              </p:ext>
            </p:extLst>
          </p:nvPr>
        </p:nvGraphicFramePr>
        <p:xfrm>
          <a:off x="7212125" y="5006300"/>
          <a:ext cx="873125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7480" imgH="152280" progId="Equation.DSMT4">
                  <p:embed/>
                </p:oleObj>
              </mc:Choice>
              <mc:Fallback>
                <p:oleObj name="Equation" r:id="rId9" imgW="177480" imgH="152280" progId="Equation.DSMT4">
                  <p:embed/>
                  <p:pic>
                    <p:nvPicPr>
                      <p:cNvPr id="0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2125" y="5006300"/>
                        <a:ext cx="873125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2927648" y="548681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800" dirty="0"/>
              <a:t>Dimension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386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603"/>
    </mc:Choice>
    <mc:Fallback xmlns="">
      <p:transition spd="slow" advTm="61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5030691" y="1646700"/>
            <a:ext cx="2664296" cy="2665313"/>
            <a:chOff x="3491880" y="1483767"/>
            <a:chExt cx="2664296" cy="2665313"/>
          </a:xfrm>
        </p:grpSpPr>
        <p:sp>
          <p:nvSpPr>
            <p:cNvPr id="4" name="Cube 3"/>
            <p:cNvSpPr/>
            <p:nvPr/>
          </p:nvSpPr>
          <p:spPr>
            <a:xfrm>
              <a:off x="3491880" y="1484784"/>
              <a:ext cx="2664296" cy="2664296"/>
            </a:xfrm>
            <a:prstGeom prst="cub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5" name="Connecteur droit 4"/>
            <p:cNvCxnSpPr/>
            <p:nvPr/>
          </p:nvCxnSpPr>
          <p:spPr>
            <a:xfrm>
              <a:off x="4155951" y="1483767"/>
              <a:ext cx="0" cy="199970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 flipH="1">
              <a:off x="4160268" y="3484488"/>
              <a:ext cx="19959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V="1">
              <a:off x="3491880" y="3485778"/>
              <a:ext cx="668387" cy="66330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Ellipse 15"/>
          <p:cNvSpPr/>
          <p:nvPr/>
        </p:nvSpPr>
        <p:spPr>
          <a:xfrm>
            <a:off x="5593219" y="1584215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Ellipse 16"/>
          <p:cNvSpPr/>
          <p:nvPr/>
        </p:nvSpPr>
        <p:spPr>
          <a:xfrm>
            <a:off x="5600839" y="3557795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699985"/>
              </p:ext>
            </p:extLst>
          </p:nvPr>
        </p:nvGraphicFramePr>
        <p:xfrm>
          <a:off x="3080640" y="4671035"/>
          <a:ext cx="4040187" cy="178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49160" imgH="330120" progId="Equation.DSMT4">
                  <p:embed/>
                </p:oleObj>
              </mc:Choice>
              <mc:Fallback>
                <p:oleObj name="Equation" r:id="rId3" imgW="749160" imgH="330120" progId="Equation.DSMT4">
                  <p:embed/>
                  <p:pic>
                    <p:nvPicPr>
                      <p:cNvPr id="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0640" y="4671035"/>
                        <a:ext cx="4040187" cy="178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4290141" y="4778382"/>
            <a:ext cx="2376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/>
              <a:t>Nombres de faces autour d’un sommet</a:t>
            </a:r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154318"/>
              </p:ext>
            </p:extLst>
          </p:nvPr>
        </p:nvGraphicFramePr>
        <p:xfrm>
          <a:off x="6935458" y="5045687"/>
          <a:ext cx="2239962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30120" imgH="152280" progId="Equation.DSMT4">
                  <p:embed/>
                </p:oleObj>
              </mc:Choice>
              <mc:Fallback>
                <p:oleObj name="Equation" r:id="rId5" imgW="330120" imgH="152280" progId="Equation.DSMT4">
                  <p:embed/>
                  <p:pic>
                    <p:nvPicPr>
                      <p:cNvPr id="0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5458" y="5045687"/>
                        <a:ext cx="2239962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2614978" y="527082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/>
              <a:t>Face</a:t>
            </a:r>
          </a:p>
        </p:txBody>
      </p:sp>
      <p:sp>
        <p:nvSpPr>
          <p:cNvPr id="14" name="Ellipse 13"/>
          <p:cNvSpPr/>
          <p:nvPr/>
        </p:nvSpPr>
        <p:spPr>
          <a:xfrm>
            <a:off x="6919924" y="2239921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ZoneTexte 14"/>
          <p:cNvSpPr txBox="1"/>
          <p:nvPr/>
        </p:nvSpPr>
        <p:spPr>
          <a:xfrm>
            <a:off x="2927648" y="548681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800" dirty="0"/>
              <a:t>Dimension 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3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93"/>
    </mc:Choice>
    <mc:Fallback xmlns="">
      <p:transition spd="slow" advTm="59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9" grpId="0"/>
      <p:bldP spid="12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031173"/>
              </p:ext>
            </p:extLst>
          </p:nvPr>
        </p:nvGraphicFramePr>
        <p:xfrm>
          <a:off x="3978275" y="2876550"/>
          <a:ext cx="42354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83920" imgH="152280" progId="Equation.DSMT4">
                  <p:embed/>
                </p:oleObj>
              </mc:Choice>
              <mc:Fallback>
                <p:oleObj name="Equation" r:id="rId2" imgW="58392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275" y="2876550"/>
                        <a:ext cx="42354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114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10"/>
    </mc:Choice>
    <mc:Fallback xmlns="">
      <p:transition spd="slow" advTm="891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2279576" y="1337118"/>
            <a:ext cx="2664296" cy="2665313"/>
            <a:chOff x="3491880" y="1483767"/>
            <a:chExt cx="2664296" cy="2665313"/>
          </a:xfrm>
        </p:grpSpPr>
        <p:sp>
          <p:nvSpPr>
            <p:cNvPr id="4" name="Cube 3"/>
            <p:cNvSpPr/>
            <p:nvPr/>
          </p:nvSpPr>
          <p:spPr>
            <a:xfrm>
              <a:off x="3491880" y="1484784"/>
              <a:ext cx="2664296" cy="2664296"/>
            </a:xfrm>
            <a:prstGeom prst="cub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5" name="Connecteur droit 4"/>
            <p:cNvCxnSpPr/>
            <p:nvPr/>
          </p:nvCxnSpPr>
          <p:spPr>
            <a:xfrm>
              <a:off x="4155951" y="1483767"/>
              <a:ext cx="0" cy="199970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 flipH="1">
              <a:off x="4160268" y="3484488"/>
              <a:ext cx="19959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V="1">
              <a:off x="3491880" y="3485778"/>
              <a:ext cx="668387" cy="66330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408614"/>
              </p:ext>
            </p:extLst>
          </p:nvPr>
        </p:nvGraphicFramePr>
        <p:xfrm>
          <a:off x="2546824" y="4365104"/>
          <a:ext cx="1722437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3800" imgH="152280" progId="Equation.DSMT4">
                  <p:embed/>
                </p:oleObj>
              </mc:Choice>
              <mc:Fallback>
                <p:oleObj name="Equation" r:id="rId3" imgW="25380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824" y="4365104"/>
                        <a:ext cx="1722437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Ellipse 14"/>
          <p:cNvSpPr/>
          <p:nvPr/>
        </p:nvSpPr>
        <p:spPr>
          <a:xfrm>
            <a:off x="4168809" y="1913181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Rectangle 1"/>
          <p:cNvSpPr/>
          <p:nvPr/>
        </p:nvSpPr>
        <p:spPr>
          <a:xfrm rot="19624173">
            <a:off x="7444178" y="733838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Rectangle 15"/>
          <p:cNvSpPr/>
          <p:nvPr/>
        </p:nvSpPr>
        <p:spPr>
          <a:xfrm rot="10579355">
            <a:off x="8210403" y="3074885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Rectangle 16"/>
          <p:cNvSpPr/>
          <p:nvPr/>
        </p:nvSpPr>
        <p:spPr>
          <a:xfrm rot="17983478">
            <a:off x="5752900" y="2505376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Ellipse 13"/>
          <p:cNvSpPr/>
          <p:nvPr/>
        </p:nvSpPr>
        <p:spPr>
          <a:xfrm>
            <a:off x="8026504" y="3031848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Arc 7"/>
          <p:cNvSpPr/>
          <p:nvPr/>
        </p:nvSpPr>
        <p:spPr>
          <a:xfrm rot="19608263">
            <a:off x="7386367" y="2372029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Arc 17"/>
          <p:cNvSpPr/>
          <p:nvPr/>
        </p:nvSpPr>
        <p:spPr>
          <a:xfrm rot="12479804">
            <a:off x="7378006" y="2359205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Arc 19"/>
          <p:cNvSpPr/>
          <p:nvPr/>
        </p:nvSpPr>
        <p:spPr>
          <a:xfrm rot="5113431">
            <a:off x="7379675" y="2380452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4515184"/>
              </p:ext>
            </p:extLst>
          </p:nvPr>
        </p:nvGraphicFramePr>
        <p:xfrm>
          <a:off x="7502253" y="3026098"/>
          <a:ext cx="436181" cy="53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4120" imgH="139680" progId="Equation.DSMT4">
                  <p:embed/>
                </p:oleObj>
              </mc:Choice>
              <mc:Fallback>
                <p:oleObj name="Equation" r:id="rId5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2253" y="3026098"/>
                        <a:ext cx="436181" cy="53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0475982"/>
              </p:ext>
            </p:extLst>
          </p:nvPr>
        </p:nvGraphicFramePr>
        <p:xfrm>
          <a:off x="6488527" y="5373217"/>
          <a:ext cx="27559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06080" imgH="139680" progId="Equation.DSMT4">
                  <p:embed/>
                </p:oleObj>
              </mc:Choice>
              <mc:Fallback>
                <p:oleObj name="Equation" r:id="rId7" imgW="40608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8527" y="5373217"/>
                        <a:ext cx="275590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1542171"/>
              </p:ext>
            </p:extLst>
          </p:nvPr>
        </p:nvGraphicFramePr>
        <p:xfrm>
          <a:off x="8026505" y="2477784"/>
          <a:ext cx="43656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120" imgH="139680" progId="Equation.DSMT4">
                  <p:embed/>
                </p:oleObj>
              </mc:Choice>
              <mc:Fallback>
                <p:oleObj name="Equation" r:id="rId9" imgW="114120" imgH="139680" progId="Equation.DSMT4">
                  <p:embed/>
                  <p:pic>
                    <p:nvPicPr>
                      <p:cNvPr id="0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6505" y="2477784"/>
                        <a:ext cx="436563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068026"/>
              </p:ext>
            </p:extLst>
          </p:nvPr>
        </p:nvGraphicFramePr>
        <p:xfrm>
          <a:off x="8270241" y="3186749"/>
          <a:ext cx="436563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14201" imgH="139579" progId="Equation.DSMT4">
                  <p:embed/>
                </p:oleObj>
              </mc:Choice>
              <mc:Fallback>
                <p:oleObj name="Equation" r:id="rId11" imgW="114201" imgH="139579" progId="Equation.DSMT4">
                  <p:embed/>
                  <p:pic>
                    <p:nvPicPr>
                      <p:cNvPr id="0" name="Obje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241" y="3186749"/>
                        <a:ext cx="436563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Connecteur droit avec flèche 20"/>
          <p:cNvCxnSpPr/>
          <p:nvPr/>
        </p:nvCxnSpPr>
        <p:spPr>
          <a:xfrm>
            <a:off x="6384032" y="1413948"/>
            <a:ext cx="676992" cy="640836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>
            <a:off x="9419416" y="2328173"/>
            <a:ext cx="925056" cy="349447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7680177" y="4153943"/>
            <a:ext cx="222199" cy="89211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43413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251"/>
    </mc:Choice>
    <mc:Fallback xmlns="">
      <p:transition spd="slow" advTm="912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4" grpId="0" animBg="1"/>
      <p:bldP spid="8" grpId="0" animBg="1"/>
      <p:bldP spid="18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740201"/>
              </p:ext>
            </p:extLst>
          </p:nvPr>
        </p:nvGraphicFramePr>
        <p:xfrm>
          <a:off x="7935102" y="1825949"/>
          <a:ext cx="30003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560" imgH="139680" progId="Equation.DSMT4">
                  <p:embed/>
                </p:oleObj>
              </mc:Choice>
              <mc:Fallback>
                <p:oleObj name="Equation" r:id="rId3" imgW="88560" imgH="139680" progId="Equation.DSMT4">
                  <p:embed/>
                  <p:pic>
                    <p:nvPicPr>
                      <p:cNvPr id="0" name="Obje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5102" y="1825949"/>
                        <a:ext cx="300038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entagone régulier 2"/>
          <p:cNvSpPr/>
          <p:nvPr/>
        </p:nvSpPr>
        <p:spPr>
          <a:xfrm>
            <a:off x="4294583" y="2058301"/>
            <a:ext cx="3907093" cy="3721041"/>
          </a:xfrm>
          <a:prstGeom prst="pent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5" name="Connecteur droit 4"/>
          <p:cNvCxnSpPr>
            <a:stCxn id="3" idx="0"/>
          </p:cNvCxnSpPr>
          <p:nvPr/>
        </p:nvCxnSpPr>
        <p:spPr>
          <a:xfrm>
            <a:off x="6248129" y="2058300"/>
            <a:ext cx="0" cy="20721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stCxn id="3" idx="1"/>
          </p:cNvCxnSpPr>
          <p:nvPr/>
        </p:nvCxnSpPr>
        <p:spPr>
          <a:xfrm>
            <a:off x="4294587" y="3479609"/>
            <a:ext cx="1953543" cy="650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6248130" y="3479609"/>
            <a:ext cx="1953543" cy="650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3" idx="4"/>
          </p:cNvCxnSpPr>
          <p:nvPr/>
        </p:nvCxnSpPr>
        <p:spPr>
          <a:xfrm flipH="1" flipV="1">
            <a:off x="6248129" y="4130483"/>
            <a:ext cx="1207356" cy="16488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3" idx="2"/>
          </p:cNvCxnSpPr>
          <p:nvPr/>
        </p:nvCxnSpPr>
        <p:spPr>
          <a:xfrm flipV="1">
            <a:off x="5040772" y="4130483"/>
            <a:ext cx="1207356" cy="16488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>
            <a:off x="5659599" y="3545080"/>
            <a:ext cx="1154368" cy="1154368"/>
          </a:xfrm>
          <a:prstGeom prst="arc">
            <a:avLst>
              <a:gd name="adj1" fmla="val 16252667"/>
              <a:gd name="adj2" fmla="val 2052484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Arc 24"/>
          <p:cNvSpPr/>
          <p:nvPr/>
        </p:nvSpPr>
        <p:spPr>
          <a:xfrm rot="8685839">
            <a:off x="5672981" y="1511991"/>
            <a:ext cx="1154368" cy="1154368"/>
          </a:xfrm>
          <a:prstGeom prst="arc">
            <a:avLst>
              <a:gd name="adj1" fmla="val 14951411"/>
              <a:gd name="adj2" fmla="val 95789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26" name="Obje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437809"/>
              </p:ext>
            </p:extLst>
          </p:nvPr>
        </p:nvGraphicFramePr>
        <p:xfrm>
          <a:off x="5843316" y="692696"/>
          <a:ext cx="809625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4880" imgH="152280" progId="Equation.DSMT4">
                  <p:embed/>
                </p:oleObj>
              </mc:Choice>
              <mc:Fallback>
                <p:oleObj name="Equation" r:id="rId5" imgW="164880" imgH="152280" progId="Equation.DSMT4">
                  <p:embed/>
                  <p:pic>
                    <p:nvPicPr>
                      <p:cNvPr id="0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3316" y="692696"/>
                        <a:ext cx="809625" cy="747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Arc 33"/>
          <p:cNvSpPr/>
          <p:nvPr/>
        </p:nvSpPr>
        <p:spPr>
          <a:xfrm>
            <a:off x="5693890" y="3590974"/>
            <a:ext cx="1076089" cy="1076089"/>
          </a:xfrm>
          <a:prstGeom prst="arc">
            <a:avLst>
              <a:gd name="adj1" fmla="val 16313495"/>
              <a:gd name="adj2" fmla="val 2052484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35" name="Obje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838206"/>
              </p:ext>
            </p:extLst>
          </p:nvPr>
        </p:nvGraphicFramePr>
        <p:xfrm>
          <a:off x="6481763" y="2924176"/>
          <a:ext cx="569912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15640" imgH="291960" progId="Equation.DSMT4">
                  <p:embed/>
                </p:oleObj>
              </mc:Choice>
              <mc:Fallback>
                <p:oleObj name="Equation" r:id="rId7" imgW="215640" imgH="291960" progId="Equation.DSMT4">
                  <p:embed/>
                  <p:pic>
                    <p:nvPicPr>
                      <p:cNvPr id="0" name="Obje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1763" y="2924176"/>
                        <a:ext cx="569912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8268263"/>
              </p:ext>
            </p:extLst>
          </p:nvPr>
        </p:nvGraphicFramePr>
        <p:xfrm>
          <a:off x="7677151" y="1974851"/>
          <a:ext cx="385763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120" imgH="88560" progId="Equation.DSMT4">
                  <p:embed/>
                </p:oleObj>
              </mc:Choice>
              <mc:Fallback>
                <p:oleObj name="Equation" r:id="rId9" imgW="114120" imgH="88560" progId="Equation.DSMT4">
                  <p:embed/>
                  <p:pic>
                    <p:nvPicPr>
                      <p:cNvPr id="0" name="Obje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7151" y="1974851"/>
                        <a:ext cx="385763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2742325"/>
              </p:ext>
            </p:extLst>
          </p:nvPr>
        </p:nvGraphicFramePr>
        <p:xfrm>
          <a:off x="7389813" y="1854201"/>
          <a:ext cx="38576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14120" imgH="139680" progId="Equation.DSMT4">
                  <p:embed/>
                </p:oleObj>
              </mc:Choice>
              <mc:Fallback>
                <p:oleObj name="Equation" r:id="rId11" imgW="114120" imgH="139680" progId="Equation.DSMT4">
                  <p:embed/>
                  <p:pic>
                    <p:nvPicPr>
                      <p:cNvPr id="0" name="Obje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9813" y="1854201"/>
                        <a:ext cx="385762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9173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73"/>
    </mc:Choice>
    <mc:Fallback xmlns="">
      <p:transition spd="slow" advTm="20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8268263"/>
              </p:ext>
            </p:extLst>
          </p:nvPr>
        </p:nvGraphicFramePr>
        <p:xfrm>
          <a:off x="7676470" y="1975370"/>
          <a:ext cx="385762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120" imgH="88560" progId="Equation.DSMT4">
                  <p:embed/>
                </p:oleObj>
              </mc:Choice>
              <mc:Fallback>
                <p:oleObj name="Equation" r:id="rId2" imgW="114120" imgH="88560" progId="Equation.DSMT4">
                  <p:embed/>
                  <p:pic>
                    <p:nvPicPr>
                      <p:cNvPr id="0" name="Obje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6470" y="1975370"/>
                        <a:ext cx="385762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entagone régulier 2"/>
          <p:cNvSpPr/>
          <p:nvPr/>
        </p:nvSpPr>
        <p:spPr>
          <a:xfrm>
            <a:off x="4294583" y="2058301"/>
            <a:ext cx="3907093" cy="3721041"/>
          </a:xfrm>
          <a:prstGeom prst="pent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5" name="Connecteur droit 4"/>
          <p:cNvCxnSpPr>
            <a:stCxn id="3" idx="0"/>
          </p:cNvCxnSpPr>
          <p:nvPr/>
        </p:nvCxnSpPr>
        <p:spPr>
          <a:xfrm>
            <a:off x="6248129" y="2058300"/>
            <a:ext cx="0" cy="20721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stCxn id="3" idx="1"/>
          </p:cNvCxnSpPr>
          <p:nvPr/>
        </p:nvCxnSpPr>
        <p:spPr>
          <a:xfrm>
            <a:off x="4294587" y="3479609"/>
            <a:ext cx="1953543" cy="650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6248130" y="3479609"/>
            <a:ext cx="1953543" cy="650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3" idx="4"/>
          </p:cNvCxnSpPr>
          <p:nvPr/>
        </p:nvCxnSpPr>
        <p:spPr>
          <a:xfrm flipH="1" flipV="1">
            <a:off x="6248129" y="4130483"/>
            <a:ext cx="1207356" cy="16488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3" idx="2"/>
          </p:cNvCxnSpPr>
          <p:nvPr/>
        </p:nvCxnSpPr>
        <p:spPr>
          <a:xfrm flipV="1">
            <a:off x="5040772" y="4130483"/>
            <a:ext cx="1207356" cy="16488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>
            <a:off x="5659599" y="3545080"/>
            <a:ext cx="1154368" cy="1154368"/>
          </a:xfrm>
          <a:prstGeom prst="arc">
            <a:avLst>
              <a:gd name="adj1" fmla="val 16252667"/>
              <a:gd name="adj2" fmla="val 2052484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Arc 24"/>
          <p:cNvSpPr/>
          <p:nvPr/>
        </p:nvSpPr>
        <p:spPr>
          <a:xfrm rot="8685839">
            <a:off x="5672981" y="1511991"/>
            <a:ext cx="1154368" cy="1154368"/>
          </a:xfrm>
          <a:prstGeom prst="arc">
            <a:avLst>
              <a:gd name="adj1" fmla="val 14951411"/>
              <a:gd name="adj2" fmla="val 1829418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Arc 30"/>
          <p:cNvSpPr/>
          <p:nvPr/>
        </p:nvSpPr>
        <p:spPr>
          <a:xfrm rot="13018100">
            <a:off x="7609297" y="2924545"/>
            <a:ext cx="1154368" cy="1154368"/>
          </a:xfrm>
          <a:prstGeom prst="arc">
            <a:avLst>
              <a:gd name="adj1" fmla="val 18374685"/>
              <a:gd name="adj2" fmla="val 95789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Arc 15"/>
          <p:cNvSpPr/>
          <p:nvPr/>
        </p:nvSpPr>
        <p:spPr>
          <a:xfrm>
            <a:off x="5693890" y="3590974"/>
            <a:ext cx="1076089" cy="1076089"/>
          </a:xfrm>
          <a:prstGeom prst="arc">
            <a:avLst>
              <a:gd name="adj1" fmla="val 16313495"/>
              <a:gd name="adj2" fmla="val 2052484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437809"/>
              </p:ext>
            </p:extLst>
          </p:nvPr>
        </p:nvGraphicFramePr>
        <p:xfrm>
          <a:off x="5843589" y="692151"/>
          <a:ext cx="809625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4880" imgH="152280" progId="Equation.DSMT4">
                  <p:embed/>
                </p:oleObj>
              </mc:Choice>
              <mc:Fallback>
                <p:oleObj name="Equation" r:id="rId4" imgW="164880" imgH="152280" progId="Equation.DSMT4">
                  <p:embed/>
                  <p:pic>
                    <p:nvPicPr>
                      <p:cNvPr id="0" name="Obje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3589" y="692151"/>
                        <a:ext cx="809625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838206"/>
              </p:ext>
            </p:extLst>
          </p:nvPr>
        </p:nvGraphicFramePr>
        <p:xfrm>
          <a:off x="6481763" y="2924176"/>
          <a:ext cx="569912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640" imgH="291960" progId="Equation.DSMT4">
                  <p:embed/>
                </p:oleObj>
              </mc:Choice>
              <mc:Fallback>
                <p:oleObj name="Equation" r:id="rId6" imgW="215640" imgH="291960" progId="Equation.DSMT4">
                  <p:embed/>
                  <p:pic>
                    <p:nvPicPr>
                      <p:cNvPr id="0" name="Obje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1763" y="2924176"/>
                        <a:ext cx="569912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2742325"/>
              </p:ext>
            </p:extLst>
          </p:nvPr>
        </p:nvGraphicFramePr>
        <p:xfrm>
          <a:off x="7389912" y="1853719"/>
          <a:ext cx="385762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39680" progId="Equation.DSMT4">
                  <p:embed/>
                </p:oleObj>
              </mc:Choice>
              <mc:Fallback>
                <p:oleObj name="Equation" r:id="rId8" imgW="114120" imgH="139680" progId="Equation.DSMT4">
                  <p:embed/>
                  <p:pic>
                    <p:nvPicPr>
                      <p:cNvPr id="0" name="Obje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9912" y="1853719"/>
                        <a:ext cx="385762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740201"/>
              </p:ext>
            </p:extLst>
          </p:nvPr>
        </p:nvGraphicFramePr>
        <p:xfrm>
          <a:off x="7934325" y="1825626"/>
          <a:ext cx="30003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8560" imgH="139680" progId="Equation.DSMT4">
                  <p:embed/>
                </p:oleObj>
              </mc:Choice>
              <mc:Fallback>
                <p:oleObj name="Equation" r:id="rId10" imgW="88560" imgH="139680" progId="Equation.DSMT4">
                  <p:embed/>
                  <p:pic>
                    <p:nvPicPr>
                      <p:cNvPr id="0" name="Obje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4325" y="1825626"/>
                        <a:ext cx="300038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744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05"/>
    </mc:Choice>
    <mc:Fallback xmlns="">
      <p:transition spd="slow" advTm="2610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4290385"/>
              </p:ext>
            </p:extLst>
          </p:nvPr>
        </p:nvGraphicFramePr>
        <p:xfrm>
          <a:off x="7676470" y="1975370"/>
          <a:ext cx="385762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120" imgH="88560" progId="Equation.DSMT4">
                  <p:embed/>
                </p:oleObj>
              </mc:Choice>
              <mc:Fallback>
                <p:oleObj name="Equation" r:id="rId2" imgW="114120" imgH="88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6470" y="1975370"/>
                        <a:ext cx="385762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089774"/>
              </p:ext>
            </p:extLst>
          </p:nvPr>
        </p:nvGraphicFramePr>
        <p:xfrm>
          <a:off x="7937783" y="1603329"/>
          <a:ext cx="154781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7200" imgH="291960" progId="Equation.DSMT4">
                  <p:embed/>
                </p:oleObj>
              </mc:Choice>
              <mc:Fallback>
                <p:oleObj name="Equation" r:id="rId4" imgW="45720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783" y="1603329"/>
                        <a:ext cx="1547813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entagone régulier 2"/>
          <p:cNvSpPr/>
          <p:nvPr/>
        </p:nvSpPr>
        <p:spPr>
          <a:xfrm>
            <a:off x="4294583" y="2058301"/>
            <a:ext cx="3907093" cy="3721041"/>
          </a:xfrm>
          <a:prstGeom prst="pent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5" name="Connecteur droit 4"/>
          <p:cNvCxnSpPr>
            <a:stCxn id="3" idx="0"/>
          </p:cNvCxnSpPr>
          <p:nvPr/>
        </p:nvCxnSpPr>
        <p:spPr>
          <a:xfrm>
            <a:off x="6248129" y="2058300"/>
            <a:ext cx="0" cy="20721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stCxn id="3" idx="1"/>
          </p:cNvCxnSpPr>
          <p:nvPr/>
        </p:nvCxnSpPr>
        <p:spPr>
          <a:xfrm>
            <a:off x="4294587" y="3479609"/>
            <a:ext cx="1953543" cy="650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6248130" y="3479609"/>
            <a:ext cx="1953543" cy="650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3" idx="4"/>
          </p:cNvCxnSpPr>
          <p:nvPr/>
        </p:nvCxnSpPr>
        <p:spPr>
          <a:xfrm flipH="1" flipV="1">
            <a:off x="6248129" y="4130483"/>
            <a:ext cx="1207356" cy="16488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3" idx="2"/>
          </p:cNvCxnSpPr>
          <p:nvPr/>
        </p:nvCxnSpPr>
        <p:spPr>
          <a:xfrm flipV="1">
            <a:off x="5040772" y="4130483"/>
            <a:ext cx="1207356" cy="16488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>
            <a:off x="5659599" y="3545080"/>
            <a:ext cx="1154368" cy="1154368"/>
          </a:xfrm>
          <a:prstGeom prst="arc">
            <a:avLst>
              <a:gd name="adj1" fmla="val 16252667"/>
              <a:gd name="adj2" fmla="val 2052484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Arc 24"/>
          <p:cNvSpPr/>
          <p:nvPr/>
        </p:nvSpPr>
        <p:spPr>
          <a:xfrm rot="8685839">
            <a:off x="5672981" y="1511991"/>
            <a:ext cx="1154368" cy="1154368"/>
          </a:xfrm>
          <a:prstGeom prst="arc">
            <a:avLst>
              <a:gd name="adj1" fmla="val 14951411"/>
              <a:gd name="adj2" fmla="val 1829418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Arc 30"/>
          <p:cNvSpPr/>
          <p:nvPr/>
        </p:nvSpPr>
        <p:spPr>
          <a:xfrm rot="13018100">
            <a:off x="7609297" y="2924545"/>
            <a:ext cx="1154368" cy="1154368"/>
          </a:xfrm>
          <a:prstGeom prst="arc">
            <a:avLst>
              <a:gd name="adj1" fmla="val 18374685"/>
              <a:gd name="adj2" fmla="val 95789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Arc 15"/>
          <p:cNvSpPr/>
          <p:nvPr/>
        </p:nvSpPr>
        <p:spPr>
          <a:xfrm>
            <a:off x="5693890" y="3590974"/>
            <a:ext cx="1076089" cy="1076089"/>
          </a:xfrm>
          <a:prstGeom prst="arc">
            <a:avLst>
              <a:gd name="adj1" fmla="val 16313495"/>
              <a:gd name="adj2" fmla="val 2052484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5845714"/>
              </p:ext>
            </p:extLst>
          </p:nvPr>
        </p:nvGraphicFramePr>
        <p:xfrm>
          <a:off x="5843589" y="692151"/>
          <a:ext cx="809625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4880" imgH="152280" progId="Equation.DSMT4">
                  <p:embed/>
                </p:oleObj>
              </mc:Choice>
              <mc:Fallback>
                <p:oleObj name="Equation" r:id="rId6" imgW="16488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3589" y="692151"/>
                        <a:ext cx="809625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4775933"/>
              </p:ext>
            </p:extLst>
          </p:nvPr>
        </p:nvGraphicFramePr>
        <p:xfrm>
          <a:off x="6481763" y="2924176"/>
          <a:ext cx="569912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40" imgH="291960" progId="Equation.DSMT4">
                  <p:embed/>
                </p:oleObj>
              </mc:Choice>
              <mc:Fallback>
                <p:oleObj name="Equation" r:id="rId8" imgW="21564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1763" y="2924176"/>
                        <a:ext cx="569912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373342"/>
              </p:ext>
            </p:extLst>
          </p:nvPr>
        </p:nvGraphicFramePr>
        <p:xfrm>
          <a:off x="7389912" y="1853719"/>
          <a:ext cx="385762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120" imgH="139680" progId="Equation.DSMT4">
                  <p:embed/>
                </p:oleObj>
              </mc:Choice>
              <mc:Fallback>
                <p:oleObj name="Equation" r:id="rId10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9912" y="1853719"/>
                        <a:ext cx="385762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717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62"/>
    </mc:Choice>
    <mc:Fallback xmlns="">
      <p:transition spd="slow" advTm="846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956206"/>
              </p:ext>
            </p:extLst>
          </p:nvPr>
        </p:nvGraphicFramePr>
        <p:xfrm>
          <a:off x="7676470" y="1975370"/>
          <a:ext cx="385762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120" imgH="88560" progId="Equation.DSMT4">
                  <p:embed/>
                </p:oleObj>
              </mc:Choice>
              <mc:Fallback>
                <p:oleObj name="Equation" r:id="rId2" imgW="114120" imgH="88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6470" y="1975370"/>
                        <a:ext cx="385762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67785"/>
              </p:ext>
            </p:extLst>
          </p:nvPr>
        </p:nvGraphicFramePr>
        <p:xfrm>
          <a:off x="7937783" y="1603329"/>
          <a:ext cx="154781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7200" imgH="291960" progId="Equation.DSMT4">
                  <p:embed/>
                </p:oleObj>
              </mc:Choice>
              <mc:Fallback>
                <p:oleObj name="Equation" r:id="rId4" imgW="45720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783" y="1603329"/>
                        <a:ext cx="1547813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entagone régulier 2"/>
          <p:cNvSpPr/>
          <p:nvPr/>
        </p:nvSpPr>
        <p:spPr>
          <a:xfrm>
            <a:off x="4294583" y="2058301"/>
            <a:ext cx="3907093" cy="3721041"/>
          </a:xfrm>
          <a:prstGeom prst="pent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5" name="Connecteur droit 4"/>
          <p:cNvCxnSpPr>
            <a:stCxn id="3" idx="0"/>
          </p:cNvCxnSpPr>
          <p:nvPr/>
        </p:nvCxnSpPr>
        <p:spPr>
          <a:xfrm>
            <a:off x="6248129" y="2058300"/>
            <a:ext cx="0" cy="20721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stCxn id="3" idx="1"/>
          </p:cNvCxnSpPr>
          <p:nvPr/>
        </p:nvCxnSpPr>
        <p:spPr>
          <a:xfrm>
            <a:off x="4294587" y="3479609"/>
            <a:ext cx="1953543" cy="650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6248130" y="3479609"/>
            <a:ext cx="1953543" cy="650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3" idx="4"/>
          </p:cNvCxnSpPr>
          <p:nvPr/>
        </p:nvCxnSpPr>
        <p:spPr>
          <a:xfrm flipH="1" flipV="1">
            <a:off x="6248129" y="4130483"/>
            <a:ext cx="1207356" cy="16488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3" idx="2"/>
          </p:cNvCxnSpPr>
          <p:nvPr/>
        </p:nvCxnSpPr>
        <p:spPr>
          <a:xfrm flipV="1">
            <a:off x="5040772" y="4130483"/>
            <a:ext cx="1207356" cy="16488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>
            <a:off x="5659599" y="3545080"/>
            <a:ext cx="1154368" cy="1154368"/>
          </a:xfrm>
          <a:prstGeom prst="arc">
            <a:avLst>
              <a:gd name="adj1" fmla="val 16252667"/>
              <a:gd name="adj2" fmla="val 2052484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Arc 24"/>
          <p:cNvSpPr/>
          <p:nvPr/>
        </p:nvSpPr>
        <p:spPr>
          <a:xfrm rot="8685839">
            <a:off x="5672981" y="1511991"/>
            <a:ext cx="1154368" cy="1154368"/>
          </a:xfrm>
          <a:prstGeom prst="arc">
            <a:avLst>
              <a:gd name="adj1" fmla="val 14951411"/>
              <a:gd name="adj2" fmla="val 1829418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Arc 30"/>
          <p:cNvSpPr/>
          <p:nvPr/>
        </p:nvSpPr>
        <p:spPr>
          <a:xfrm rot="13018100">
            <a:off x="7609297" y="2924545"/>
            <a:ext cx="1154368" cy="1154368"/>
          </a:xfrm>
          <a:prstGeom prst="arc">
            <a:avLst>
              <a:gd name="adj1" fmla="val 18374685"/>
              <a:gd name="adj2" fmla="val 95789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Arc 15"/>
          <p:cNvSpPr/>
          <p:nvPr/>
        </p:nvSpPr>
        <p:spPr>
          <a:xfrm>
            <a:off x="5693890" y="3590974"/>
            <a:ext cx="1076089" cy="1076089"/>
          </a:xfrm>
          <a:prstGeom prst="arc">
            <a:avLst>
              <a:gd name="adj1" fmla="val 16313495"/>
              <a:gd name="adj2" fmla="val 2052484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9719142"/>
              </p:ext>
            </p:extLst>
          </p:nvPr>
        </p:nvGraphicFramePr>
        <p:xfrm>
          <a:off x="5781675" y="692151"/>
          <a:ext cx="93345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0440" imgH="152280" progId="Equation.DSMT4">
                  <p:embed/>
                </p:oleObj>
              </mc:Choice>
              <mc:Fallback>
                <p:oleObj name="Equation" r:id="rId6" imgW="19044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1675" y="692151"/>
                        <a:ext cx="933450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694095"/>
              </p:ext>
            </p:extLst>
          </p:nvPr>
        </p:nvGraphicFramePr>
        <p:xfrm>
          <a:off x="6481763" y="2924176"/>
          <a:ext cx="569912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40" imgH="291960" progId="Equation.DSMT4">
                  <p:embed/>
                </p:oleObj>
              </mc:Choice>
              <mc:Fallback>
                <p:oleObj name="Equation" r:id="rId8" imgW="21564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1763" y="2924176"/>
                        <a:ext cx="569912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298061"/>
              </p:ext>
            </p:extLst>
          </p:nvPr>
        </p:nvGraphicFramePr>
        <p:xfrm>
          <a:off x="7389912" y="1853719"/>
          <a:ext cx="385762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120" imgH="139680" progId="Equation.DSMT4">
                  <p:embed/>
                </p:oleObj>
              </mc:Choice>
              <mc:Fallback>
                <p:oleObj name="Equation" r:id="rId10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9912" y="1853719"/>
                        <a:ext cx="385762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077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4"/>
    </mc:Choice>
    <mc:Fallback xmlns="">
      <p:transition spd="slow" advTm="298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605529"/>
              </p:ext>
            </p:extLst>
          </p:nvPr>
        </p:nvGraphicFramePr>
        <p:xfrm>
          <a:off x="7676470" y="1975370"/>
          <a:ext cx="385762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120" imgH="88560" progId="Equation.DSMT4">
                  <p:embed/>
                </p:oleObj>
              </mc:Choice>
              <mc:Fallback>
                <p:oleObj name="Equation" r:id="rId2" imgW="114120" imgH="88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6470" y="1975370"/>
                        <a:ext cx="385762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859950"/>
              </p:ext>
            </p:extLst>
          </p:nvPr>
        </p:nvGraphicFramePr>
        <p:xfrm>
          <a:off x="7937783" y="1603329"/>
          <a:ext cx="154781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7200" imgH="291960" progId="Equation.DSMT4">
                  <p:embed/>
                </p:oleObj>
              </mc:Choice>
              <mc:Fallback>
                <p:oleObj name="Equation" r:id="rId4" imgW="45720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783" y="1603329"/>
                        <a:ext cx="1547813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entagone régulier 2"/>
          <p:cNvSpPr/>
          <p:nvPr/>
        </p:nvSpPr>
        <p:spPr>
          <a:xfrm>
            <a:off x="4294583" y="2058301"/>
            <a:ext cx="3907093" cy="3721041"/>
          </a:xfrm>
          <a:prstGeom prst="pent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5" name="Connecteur droit 4"/>
          <p:cNvCxnSpPr>
            <a:stCxn id="3" idx="0"/>
          </p:cNvCxnSpPr>
          <p:nvPr/>
        </p:nvCxnSpPr>
        <p:spPr>
          <a:xfrm>
            <a:off x="6248129" y="2058300"/>
            <a:ext cx="0" cy="20721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stCxn id="3" idx="1"/>
          </p:cNvCxnSpPr>
          <p:nvPr/>
        </p:nvCxnSpPr>
        <p:spPr>
          <a:xfrm>
            <a:off x="4294587" y="3479609"/>
            <a:ext cx="1953543" cy="650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6248130" y="3479609"/>
            <a:ext cx="1953543" cy="650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3" idx="4"/>
          </p:cNvCxnSpPr>
          <p:nvPr/>
        </p:nvCxnSpPr>
        <p:spPr>
          <a:xfrm flipH="1" flipV="1">
            <a:off x="6248129" y="4130483"/>
            <a:ext cx="1207356" cy="16488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3" idx="2"/>
          </p:cNvCxnSpPr>
          <p:nvPr/>
        </p:nvCxnSpPr>
        <p:spPr>
          <a:xfrm flipV="1">
            <a:off x="5040772" y="4130483"/>
            <a:ext cx="1207356" cy="16488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>
            <a:off x="5659599" y="3545080"/>
            <a:ext cx="1154368" cy="1154368"/>
          </a:xfrm>
          <a:prstGeom prst="arc">
            <a:avLst>
              <a:gd name="adj1" fmla="val 16252667"/>
              <a:gd name="adj2" fmla="val 2052484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Arc 24"/>
          <p:cNvSpPr/>
          <p:nvPr/>
        </p:nvSpPr>
        <p:spPr>
          <a:xfrm rot="8685839">
            <a:off x="5672981" y="1511991"/>
            <a:ext cx="1154368" cy="1154368"/>
          </a:xfrm>
          <a:prstGeom prst="arc">
            <a:avLst>
              <a:gd name="adj1" fmla="val 14951411"/>
              <a:gd name="adj2" fmla="val 1829418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Arc 30"/>
          <p:cNvSpPr/>
          <p:nvPr/>
        </p:nvSpPr>
        <p:spPr>
          <a:xfrm rot="13018100">
            <a:off x="7609297" y="2924545"/>
            <a:ext cx="1154368" cy="1154368"/>
          </a:xfrm>
          <a:prstGeom prst="arc">
            <a:avLst>
              <a:gd name="adj1" fmla="val 18374685"/>
              <a:gd name="adj2" fmla="val 95789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Arc 15"/>
          <p:cNvSpPr/>
          <p:nvPr/>
        </p:nvSpPr>
        <p:spPr>
          <a:xfrm>
            <a:off x="5693890" y="3590974"/>
            <a:ext cx="1076089" cy="1076089"/>
          </a:xfrm>
          <a:prstGeom prst="arc">
            <a:avLst>
              <a:gd name="adj1" fmla="val 16313495"/>
              <a:gd name="adj2" fmla="val 2052484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28523"/>
              </p:ext>
            </p:extLst>
          </p:nvPr>
        </p:nvGraphicFramePr>
        <p:xfrm>
          <a:off x="5781675" y="692151"/>
          <a:ext cx="93345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0440" imgH="152280" progId="Equation.DSMT4">
                  <p:embed/>
                </p:oleObj>
              </mc:Choice>
              <mc:Fallback>
                <p:oleObj name="Equation" r:id="rId6" imgW="19044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1675" y="692151"/>
                        <a:ext cx="933450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732106"/>
              </p:ext>
            </p:extLst>
          </p:nvPr>
        </p:nvGraphicFramePr>
        <p:xfrm>
          <a:off x="6481763" y="2908300"/>
          <a:ext cx="569912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40" imgH="304560" progId="Equation.DSMT4">
                  <p:embed/>
                </p:oleObj>
              </mc:Choice>
              <mc:Fallback>
                <p:oleObj name="Equation" r:id="rId8" imgW="21564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1763" y="2908300"/>
                        <a:ext cx="569912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7652251"/>
              </p:ext>
            </p:extLst>
          </p:nvPr>
        </p:nvGraphicFramePr>
        <p:xfrm>
          <a:off x="7389912" y="1853719"/>
          <a:ext cx="385762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120" imgH="139680" progId="Equation.DSMT4">
                  <p:embed/>
                </p:oleObj>
              </mc:Choice>
              <mc:Fallback>
                <p:oleObj name="Equation" r:id="rId10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9912" y="1853719"/>
                        <a:ext cx="385762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124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2"/>
    </mc:Choice>
    <mc:Fallback xmlns="">
      <p:transition spd="slow" advTm="359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196377"/>
              </p:ext>
            </p:extLst>
          </p:nvPr>
        </p:nvGraphicFramePr>
        <p:xfrm>
          <a:off x="7676470" y="1975370"/>
          <a:ext cx="385762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120" imgH="88560" progId="Equation.DSMT4">
                  <p:embed/>
                </p:oleObj>
              </mc:Choice>
              <mc:Fallback>
                <p:oleObj name="Equation" r:id="rId2" imgW="114120" imgH="88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6470" y="1975370"/>
                        <a:ext cx="385762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0285924"/>
              </p:ext>
            </p:extLst>
          </p:nvPr>
        </p:nvGraphicFramePr>
        <p:xfrm>
          <a:off x="7937501" y="1582738"/>
          <a:ext cx="1547813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7200" imgH="304560" progId="Equation.DSMT4">
                  <p:embed/>
                </p:oleObj>
              </mc:Choice>
              <mc:Fallback>
                <p:oleObj name="Equation" r:id="rId4" imgW="45720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1" y="1582738"/>
                        <a:ext cx="1547813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entagone régulier 2"/>
          <p:cNvSpPr/>
          <p:nvPr/>
        </p:nvSpPr>
        <p:spPr>
          <a:xfrm>
            <a:off x="4294583" y="2058301"/>
            <a:ext cx="3907093" cy="3721041"/>
          </a:xfrm>
          <a:prstGeom prst="pent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5" name="Connecteur droit 4"/>
          <p:cNvCxnSpPr>
            <a:stCxn id="3" idx="0"/>
          </p:cNvCxnSpPr>
          <p:nvPr/>
        </p:nvCxnSpPr>
        <p:spPr>
          <a:xfrm>
            <a:off x="6248129" y="2058300"/>
            <a:ext cx="0" cy="20721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stCxn id="3" idx="1"/>
          </p:cNvCxnSpPr>
          <p:nvPr/>
        </p:nvCxnSpPr>
        <p:spPr>
          <a:xfrm>
            <a:off x="4294587" y="3479609"/>
            <a:ext cx="1953543" cy="650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6248130" y="3479609"/>
            <a:ext cx="1953543" cy="650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3" idx="4"/>
          </p:cNvCxnSpPr>
          <p:nvPr/>
        </p:nvCxnSpPr>
        <p:spPr>
          <a:xfrm flipH="1" flipV="1">
            <a:off x="6248129" y="4130483"/>
            <a:ext cx="1207356" cy="16488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3" idx="2"/>
          </p:cNvCxnSpPr>
          <p:nvPr/>
        </p:nvCxnSpPr>
        <p:spPr>
          <a:xfrm flipV="1">
            <a:off x="5040772" y="4130483"/>
            <a:ext cx="1207356" cy="16488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>
            <a:off x="5659599" y="3545080"/>
            <a:ext cx="1154368" cy="1154368"/>
          </a:xfrm>
          <a:prstGeom prst="arc">
            <a:avLst>
              <a:gd name="adj1" fmla="val 16252667"/>
              <a:gd name="adj2" fmla="val 2052484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Arc 24"/>
          <p:cNvSpPr/>
          <p:nvPr/>
        </p:nvSpPr>
        <p:spPr>
          <a:xfrm rot="8685839">
            <a:off x="5672981" y="1511991"/>
            <a:ext cx="1154368" cy="1154368"/>
          </a:xfrm>
          <a:prstGeom prst="arc">
            <a:avLst>
              <a:gd name="adj1" fmla="val 14951411"/>
              <a:gd name="adj2" fmla="val 1829418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Arc 30"/>
          <p:cNvSpPr/>
          <p:nvPr/>
        </p:nvSpPr>
        <p:spPr>
          <a:xfrm rot="13018100">
            <a:off x="7609297" y="2924545"/>
            <a:ext cx="1154368" cy="1154368"/>
          </a:xfrm>
          <a:prstGeom prst="arc">
            <a:avLst>
              <a:gd name="adj1" fmla="val 18374685"/>
              <a:gd name="adj2" fmla="val 95789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Arc 15"/>
          <p:cNvSpPr/>
          <p:nvPr/>
        </p:nvSpPr>
        <p:spPr>
          <a:xfrm>
            <a:off x="5693890" y="3590974"/>
            <a:ext cx="1076089" cy="1076089"/>
          </a:xfrm>
          <a:prstGeom prst="arc">
            <a:avLst>
              <a:gd name="adj1" fmla="val 16313495"/>
              <a:gd name="adj2" fmla="val 2052484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006076"/>
              </p:ext>
            </p:extLst>
          </p:nvPr>
        </p:nvGraphicFramePr>
        <p:xfrm>
          <a:off x="5781675" y="692151"/>
          <a:ext cx="93345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0440" imgH="152280" progId="Equation.DSMT4">
                  <p:embed/>
                </p:oleObj>
              </mc:Choice>
              <mc:Fallback>
                <p:oleObj name="Equation" r:id="rId6" imgW="19044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1675" y="692151"/>
                        <a:ext cx="933450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702444"/>
              </p:ext>
            </p:extLst>
          </p:nvPr>
        </p:nvGraphicFramePr>
        <p:xfrm>
          <a:off x="6481763" y="2908300"/>
          <a:ext cx="569912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40" imgH="304560" progId="Equation.DSMT4">
                  <p:embed/>
                </p:oleObj>
              </mc:Choice>
              <mc:Fallback>
                <p:oleObj name="Equation" r:id="rId8" imgW="21564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1763" y="2908300"/>
                        <a:ext cx="569912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0545448"/>
              </p:ext>
            </p:extLst>
          </p:nvPr>
        </p:nvGraphicFramePr>
        <p:xfrm>
          <a:off x="7389912" y="1853719"/>
          <a:ext cx="385762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120" imgH="139680" progId="Equation.DSMT4">
                  <p:embed/>
                </p:oleObj>
              </mc:Choice>
              <mc:Fallback>
                <p:oleObj name="Equation" r:id="rId10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9912" y="1853719"/>
                        <a:ext cx="385762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784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22"/>
    </mc:Choice>
    <mc:Fallback xmlns="">
      <p:transition spd="slow" advTm="1262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2279576" y="1337118"/>
            <a:ext cx="2664296" cy="2665313"/>
            <a:chOff x="3491880" y="1483767"/>
            <a:chExt cx="2664296" cy="2665313"/>
          </a:xfrm>
        </p:grpSpPr>
        <p:sp>
          <p:nvSpPr>
            <p:cNvPr id="4" name="Cube 3"/>
            <p:cNvSpPr/>
            <p:nvPr/>
          </p:nvSpPr>
          <p:spPr>
            <a:xfrm>
              <a:off x="3491880" y="1484784"/>
              <a:ext cx="2664296" cy="2664296"/>
            </a:xfrm>
            <a:prstGeom prst="cub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5" name="Connecteur droit 4"/>
            <p:cNvCxnSpPr/>
            <p:nvPr/>
          </p:nvCxnSpPr>
          <p:spPr>
            <a:xfrm>
              <a:off x="4155951" y="1483767"/>
              <a:ext cx="0" cy="199970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 flipH="1">
              <a:off x="4160268" y="3484488"/>
              <a:ext cx="19959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V="1">
              <a:off x="3491880" y="3485778"/>
              <a:ext cx="668387" cy="66330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527267"/>
              </p:ext>
            </p:extLst>
          </p:nvPr>
        </p:nvGraphicFramePr>
        <p:xfrm>
          <a:off x="2546824" y="4365104"/>
          <a:ext cx="1722437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3800" imgH="152280" progId="Equation.DSMT4">
                  <p:embed/>
                </p:oleObj>
              </mc:Choice>
              <mc:Fallback>
                <p:oleObj name="Equation" r:id="rId2" imgW="25380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824" y="4365104"/>
                        <a:ext cx="1722437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Ellipse 14"/>
          <p:cNvSpPr/>
          <p:nvPr/>
        </p:nvSpPr>
        <p:spPr>
          <a:xfrm>
            <a:off x="4168809" y="1913181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Rectangle 1"/>
          <p:cNvSpPr/>
          <p:nvPr/>
        </p:nvSpPr>
        <p:spPr>
          <a:xfrm rot="19624173">
            <a:off x="7444178" y="733838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Rectangle 15"/>
          <p:cNvSpPr/>
          <p:nvPr/>
        </p:nvSpPr>
        <p:spPr>
          <a:xfrm rot="10579355">
            <a:off x="8210403" y="3074885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Rectangle 16"/>
          <p:cNvSpPr/>
          <p:nvPr/>
        </p:nvSpPr>
        <p:spPr>
          <a:xfrm rot="17983478">
            <a:off x="5752900" y="2505376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Ellipse 13"/>
          <p:cNvSpPr/>
          <p:nvPr/>
        </p:nvSpPr>
        <p:spPr>
          <a:xfrm>
            <a:off x="8026504" y="3031848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Arc 7"/>
          <p:cNvSpPr/>
          <p:nvPr/>
        </p:nvSpPr>
        <p:spPr>
          <a:xfrm rot="19608263">
            <a:off x="7386367" y="2372029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Arc 17"/>
          <p:cNvSpPr/>
          <p:nvPr/>
        </p:nvSpPr>
        <p:spPr>
          <a:xfrm rot="12479804">
            <a:off x="7378006" y="2359205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Arc 19"/>
          <p:cNvSpPr/>
          <p:nvPr/>
        </p:nvSpPr>
        <p:spPr>
          <a:xfrm rot="5113431">
            <a:off x="7379675" y="2380452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556754"/>
              </p:ext>
            </p:extLst>
          </p:nvPr>
        </p:nvGraphicFramePr>
        <p:xfrm>
          <a:off x="7502253" y="3026098"/>
          <a:ext cx="436181" cy="53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120" imgH="139680" progId="Equation.DSMT4">
                  <p:embed/>
                </p:oleObj>
              </mc:Choice>
              <mc:Fallback>
                <p:oleObj name="Equation" r:id="rId4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2253" y="3026098"/>
                        <a:ext cx="436181" cy="53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1703656"/>
              </p:ext>
            </p:extLst>
          </p:nvPr>
        </p:nvGraphicFramePr>
        <p:xfrm>
          <a:off x="6488527" y="5373217"/>
          <a:ext cx="27559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080" imgH="139680" progId="Equation.DSMT4">
                  <p:embed/>
                </p:oleObj>
              </mc:Choice>
              <mc:Fallback>
                <p:oleObj name="Equation" r:id="rId6" imgW="40608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8527" y="5373217"/>
                        <a:ext cx="275590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591039"/>
              </p:ext>
            </p:extLst>
          </p:nvPr>
        </p:nvGraphicFramePr>
        <p:xfrm>
          <a:off x="8026505" y="2477784"/>
          <a:ext cx="43656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39680" progId="Equation.DSMT4">
                  <p:embed/>
                </p:oleObj>
              </mc:Choice>
              <mc:Fallback>
                <p:oleObj name="Equation" r:id="rId8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6505" y="2477784"/>
                        <a:ext cx="436563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547261"/>
              </p:ext>
            </p:extLst>
          </p:nvPr>
        </p:nvGraphicFramePr>
        <p:xfrm>
          <a:off x="8270241" y="3186749"/>
          <a:ext cx="436563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201" imgH="139579" progId="Equation.DSMT4">
                  <p:embed/>
                </p:oleObj>
              </mc:Choice>
              <mc:Fallback>
                <p:oleObj name="Equation" r:id="rId10" imgW="114201" imgH="13957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241" y="3186749"/>
                        <a:ext cx="436563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838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97"/>
    </mc:Choice>
    <mc:Fallback xmlns="">
      <p:transition spd="slow" advTm="1069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2279576" y="1337118"/>
            <a:ext cx="2664296" cy="2665313"/>
            <a:chOff x="3491880" y="1483767"/>
            <a:chExt cx="2664296" cy="2665313"/>
          </a:xfrm>
        </p:grpSpPr>
        <p:sp>
          <p:nvSpPr>
            <p:cNvPr id="4" name="Cube 3"/>
            <p:cNvSpPr/>
            <p:nvPr/>
          </p:nvSpPr>
          <p:spPr>
            <a:xfrm>
              <a:off x="3491880" y="1484784"/>
              <a:ext cx="2664296" cy="2664296"/>
            </a:xfrm>
            <a:prstGeom prst="cub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5" name="Connecteur droit 4"/>
            <p:cNvCxnSpPr/>
            <p:nvPr/>
          </p:nvCxnSpPr>
          <p:spPr>
            <a:xfrm>
              <a:off x="4155951" y="1483767"/>
              <a:ext cx="0" cy="199970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 flipH="1">
              <a:off x="4160268" y="3484488"/>
              <a:ext cx="19959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V="1">
              <a:off x="3491880" y="3485778"/>
              <a:ext cx="668387" cy="66330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2068"/>
              </p:ext>
            </p:extLst>
          </p:nvPr>
        </p:nvGraphicFramePr>
        <p:xfrm>
          <a:off x="2503488" y="4365625"/>
          <a:ext cx="1808162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400" imgH="152280" progId="Equation.DSMT4">
                  <p:embed/>
                </p:oleObj>
              </mc:Choice>
              <mc:Fallback>
                <p:oleObj name="Equation" r:id="rId2" imgW="26640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3488" y="4365625"/>
                        <a:ext cx="1808162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Ellipse 14"/>
          <p:cNvSpPr/>
          <p:nvPr/>
        </p:nvSpPr>
        <p:spPr>
          <a:xfrm>
            <a:off x="4168809" y="1913181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Rectangle 1"/>
          <p:cNvSpPr/>
          <p:nvPr/>
        </p:nvSpPr>
        <p:spPr>
          <a:xfrm rot="19624173">
            <a:off x="7444178" y="733838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Rectangle 15"/>
          <p:cNvSpPr/>
          <p:nvPr/>
        </p:nvSpPr>
        <p:spPr>
          <a:xfrm rot="10579355">
            <a:off x="8210403" y="3074885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Rectangle 16"/>
          <p:cNvSpPr/>
          <p:nvPr/>
        </p:nvSpPr>
        <p:spPr>
          <a:xfrm rot="17983478">
            <a:off x="5752900" y="2505376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Ellipse 13"/>
          <p:cNvSpPr/>
          <p:nvPr/>
        </p:nvSpPr>
        <p:spPr>
          <a:xfrm>
            <a:off x="8026504" y="3031848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Arc 7"/>
          <p:cNvSpPr/>
          <p:nvPr/>
        </p:nvSpPr>
        <p:spPr>
          <a:xfrm rot="19608263">
            <a:off x="7386367" y="2372029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Arc 17"/>
          <p:cNvSpPr/>
          <p:nvPr/>
        </p:nvSpPr>
        <p:spPr>
          <a:xfrm rot="12479804">
            <a:off x="7378006" y="2359205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Arc 19"/>
          <p:cNvSpPr/>
          <p:nvPr/>
        </p:nvSpPr>
        <p:spPr>
          <a:xfrm rot="5113431">
            <a:off x="7379675" y="2380452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8151030"/>
              </p:ext>
            </p:extLst>
          </p:nvPr>
        </p:nvGraphicFramePr>
        <p:xfrm>
          <a:off x="7502253" y="3026098"/>
          <a:ext cx="436181" cy="53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120" imgH="139680" progId="Equation.DSMT4">
                  <p:embed/>
                </p:oleObj>
              </mc:Choice>
              <mc:Fallback>
                <p:oleObj name="Equation" r:id="rId4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2253" y="3026098"/>
                        <a:ext cx="436181" cy="53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3893951"/>
              </p:ext>
            </p:extLst>
          </p:nvPr>
        </p:nvGraphicFramePr>
        <p:xfrm>
          <a:off x="6488527" y="5373217"/>
          <a:ext cx="27559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080" imgH="139680" progId="Equation.DSMT4">
                  <p:embed/>
                </p:oleObj>
              </mc:Choice>
              <mc:Fallback>
                <p:oleObj name="Equation" r:id="rId6" imgW="40608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8527" y="5373217"/>
                        <a:ext cx="275590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414803"/>
              </p:ext>
            </p:extLst>
          </p:nvPr>
        </p:nvGraphicFramePr>
        <p:xfrm>
          <a:off x="8026505" y="2477784"/>
          <a:ext cx="43656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39680" progId="Equation.DSMT4">
                  <p:embed/>
                </p:oleObj>
              </mc:Choice>
              <mc:Fallback>
                <p:oleObj name="Equation" r:id="rId8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6505" y="2477784"/>
                        <a:ext cx="436563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791737"/>
              </p:ext>
            </p:extLst>
          </p:nvPr>
        </p:nvGraphicFramePr>
        <p:xfrm>
          <a:off x="8270241" y="3186749"/>
          <a:ext cx="436563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201" imgH="139579" progId="Equation.DSMT4">
                  <p:embed/>
                </p:oleObj>
              </mc:Choice>
              <mc:Fallback>
                <p:oleObj name="Equation" r:id="rId10" imgW="114201" imgH="13957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241" y="3186749"/>
                        <a:ext cx="436563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220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28"/>
    </mc:Choice>
    <mc:Fallback xmlns="">
      <p:transition spd="slow" advTm="1812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2279576" y="1337118"/>
            <a:ext cx="2664296" cy="2665313"/>
            <a:chOff x="3491880" y="1483767"/>
            <a:chExt cx="2664296" cy="2665313"/>
          </a:xfrm>
        </p:grpSpPr>
        <p:sp>
          <p:nvSpPr>
            <p:cNvPr id="4" name="Cube 3"/>
            <p:cNvSpPr/>
            <p:nvPr/>
          </p:nvSpPr>
          <p:spPr>
            <a:xfrm>
              <a:off x="3491880" y="1484784"/>
              <a:ext cx="2664296" cy="2664296"/>
            </a:xfrm>
            <a:prstGeom prst="cub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5" name="Connecteur droit 4"/>
            <p:cNvCxnSpPr/>
            <p:nvPr/>
          </p:nvCxnSpPr>
          <p:spPr>
            <a:xfrm>
              <a:off x="4155951" y="1483767"/>
              <a:ext cx="0" cy="199970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 flipH="1">
              <a:off x="4160268" y="3484488"/>
              <a:ext cx="19959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V="1">
              <a:off x="3491880" y="3485778"/>
              <a:ext cx="668387" cy="66330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65884"/>
              </p:ext>
            </p:extLst>
          </p:nvPr>
        </p:nvGraphicFramePr>
        <p:xfrm>
          <a:off x="2503488" y="4365625"/>
          <a:ext cx="1808162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400" imgH="152280" progId="Equation.DSMT4">
                  <p:embed/>
                </p:oleObj>
              </mc:Choice>
              <mc:Fallback>
                <p:oleObj name="Equation" r:id="rId2" imgW="26640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3488" y="4365625"/>
                        <a:ext cx="1808162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Ellipse 14"/>
          <p:cNvSpPr/>
          <p:nvPr/>
        </p:nvSpPr>
        <p:spPr>
          <a:xfrm>
            <a:off x="4168809" y="1913181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Rectangle 1"/>
          <p:cNvSpPr/>
          <p:nvPr/>
        </p:nvSpPr>
        <p:spPr>
          <a:xfrm rot="19624173">
            <a:off x="7444178" y="733838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Rectangle 15"/>
          <p:cNvSpPr/>
          <p:nvPr/>
        </p:nvSpPr>
        <p:spPr>
          <a:xfrm rot="10579355">
            <a:off x="8210403" y="3074885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Rectangle 16"/>
          <p:cNvSpPr/>
          <p:nvPr/>
        </p:nvSpPr>
        <p:spPr>
          <a:xfrm rot="17983478">
            <a:off x="5752900" y="2505376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Ellipse 13"/>
          <p:cNvSpPr/>
          <p:nvPr/>
        </p:nvSpPr>
        <p:spPr>
          <a:xfrm>
            <a:off x="8026504" y="3031848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Arc 7"/>
          <p:cNvSpPr/>
          <p:nvPr/>
        </p:nvSpPr>
        <p:spPr>
          <a:xfrm rot="19608263">
            <a:off x="7386367" y="2372029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Arc 17"/>
          <p:cNvSpPr/>
          <p:nvPr/>
        </p:nvSpPr>
        <p:spPr>
          <a:xfrm rot="12479804">
            <a:off x="7378006" y="2359205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Arc 19"/>
          <p:cNvSpPr/>
          <p:nvPr/>
        </p:nvSpPr>
        <p:spPr>
          <a:xfrm rot="5113431">
            <a:off x="7379675" y="2380452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6765183"/>
              </p:ext>
            </p:extLst>
          </p:nvPr>
        </p:nvGraphicFramePr>
        <p:xfrm>
          <a:off x="7502253" y="3026098"/>
          <a:ext cx="436181" cy="53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120" imgH="139680" progId="Equation.DSMT4">
                  <p:embed/>
                </p:oleObj>
              </mc:Choice>
              <mc:Fallback>
                <p:oleObj name="Equation" r:id="rId4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2253" y="3026098"/>
                        <a:ext cx="436181" cy="53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502852"/>
              </p:ext>
            </p:extLst>
          </p:nvPr>
        </p:nvGraphicFramePr>
        <p:xfrm>
          <a:off x="6488113" y="5330825"/>
          <a:ext cx="27559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080" imgH="152280" progId="Equation.DSMT4">
                  <p:embed/>
                </p:oleObj>
              </mc:Choice>
              <mc:Fallback>
                <p:oleObj name="Equation" r:id="rId6" imgW="40608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8113" y="5330825"/>
                        <a:ext cx="2755900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444326"/>
              </p:ext>
            </p:extLst>
          </p:nvPr>
        </p:nvGraphicFramePr>
        <p:xfrm>
          <a:off x="8026505" y="2477784"/>
          <a:ext cx="43656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39680" progId="Equation.DSMT4">
                  <p:embed/>
                </p:oleObj>
              </mc:Choice>
              <mc:Fallback>
                <p:oleObj name="Equation" r:id="rId8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6505" y="2477784"/>
                        <a:ext cx="436563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7543243"/>
              </p:ext>
            </p:extLst>
          </p:nvPr>
        </p:nvGraphicFramePr>
        <p:xfrm>
          <a:off x="8270241" y="3186749"/>
          <a:ext cx="436563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201" imgH="139579" progId="Equation.DSMT4">
                  <p:embed/>
                </p:oleObj>
              </mc:Choice>
              <mc:Fallback>
                <p:oleObj name="Equation" r:id="rId10" imgW="114201" imgH="13957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241" y="3186749"/>
                        <a:ext cx="436563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158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87"/>
    </mc:Choice>
    <mc:Fallback xmlns="">
      <p:transition spd="slow" advTm="768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2279576" y="1337118"/>
            <a:ext cx="2664296" cy="2665313"/>
            <a:chOff x="3491880" y="1483767"/>
            <a:chExt cx="2664296" cy="2665313"/>
          </a:xfrm>
        </p:grpSpPr>
        <p:sp>
          <p:nvSpPr>
            <p:cNvPr id="4" name="Cube 3"/>
            <p:cNvSpPr/>
            <p:nvPr/>
          </p:nvSpPr>
          <p:spPr>
            <a:xfrm>
              <a:off x="3491880" y="1484784"/>
              <a:ext cx="2664296" cy="2664296"/>
            </a:xfrm>
            <a:prstGeom prst="cub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5" name="Connecteur droit 4"/>
            <p:cNvCxnSpPr/>
            <p:nvPr/>
          </p:nvCxnSpPr>
          <p:spPr>
            <a:xfrm>
              <a:off x="4155951" y="1483767"/>
              <a:ext cx="0" cy="199970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 flipH="1">
              <a:off x="4160268" y="3484488"/>
              <a:ext cx="19959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V="1">
              <a:off x="3491880" y="3485778"/>
              <a:ext cx="668387" cy="66330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697289"/>
              </p:ext>
            </p:extLst>
          </p:nvPr>
        </p:nvGraphicFramePr>
        <p:xfrm>
          <a:off x="2460626" y="4365625"/>
          <a:ext cx="1895475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9360" imgH="152280" progId="Equation.DSMT4">
                  <p:embed/>
                </p:oleObj>
              </mc:Choice>
              <mc:Fallback>
                <p:oleObj name="Equation" r:id="rId2" imgW="27936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26" y="4365625"/>
                        <a:ext cx="1895475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Ellipse 14"/>
          <p:cNvSpPr/>
          <p:nvPr/>
        </p:nvSpPr>
        <p:spPr>
          <a:xfrm>
            <a:off x="4168809" y="1913181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Rectangle 1"/>
          <p:cNvSpPr/>
          <p:nvPr/>
        </p:nvSpPr>
        <p:spPr>
          <a:xfrm rot="19624173">
            <a:off x="7444178" y="733838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Rectangle 15"/>
          <p:cNvSpPr/>
          <p:nvPr/>
        </p:nvSpPr>
        <p:spPr>
          <a:xfrm rot="10579355">
            <a:off x="8210403" y="3074885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Rectangle 16"/>
          <p:cNvSpPr/>
          <p:nvPr/>
        </p:nvSpPr>
        <p:spPr>
          <a:xfrm rot="17983478">
            <a:off x="5752900" y="2505376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Ellipse 13"/>
          <p:cNvSpPr/>
          <p:nvPr/>
        </p:nvSpPr>
        <p:spPr>
          <a:xfrm>
            <a:off x="8026504" y="3031848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Arc 7"/>
          <p:cNvSpPr/>
          <p:nvPr/>
        </p:nvSpPr>
        <p:spPr>
          <a:xfrm rot="19608263">
            <a:off x="7386367" y="2372029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Arc 17"/>
          <p:cNvSpPr/>
          <p:nvPr/>
        </p:nvSpPr>
        <p:spPr>
          <a:xfrm rot="12479804">
            <a:off x="7378006" y="2359205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Arc 19"/>
          <p:cNvSpPr/>
          <p:nvPr/>
        </p:nvSpPr>
        <p:spPr>
          <a:xfrm rot="5113431">
            <a:off x="7379675" y="2380452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799215"/>
              </p:ext>
            </p:extLst>
          </p:nvPr>
        </p:nvGraphicFramePr>
        <p:xfrm>
          <a:off x="7502253" y="3026098"/>
          <a:ext cx="436181" cy="53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120" imgH="139680" progId="Equation.DSMT4">
                  <p:embed/>
                </p:oleObj>
              </mc:Choice>
              <mc:Fallback>
                <p:oleObj name="Equation" r:id="rId4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2253" y="3026098"/>
                        <a:ext cx="436181" cy="53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784815"/>
              </p:ext>
            </p:extLst>
          </p:nvPr>
        </p:nvGraphicFramePr>
        <p:xfrm>
          <a:off x="6488113" y="5330825"/>
          <a:ext cx="27559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080" imgH="152280" progId="Equation.DSMT4">
                  <p:embed/>
                </p:oleObj>
              </mc:Choice>
              <mc:Fallback>
                <p:oleObj name="Equation" r:id="rId6" imgW="40608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8113" y="5330825"/>
                        <a:ext cx="2755900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393461"/>
              </p:ext>
            </p:extLst>
          </p:nvPr>
        </p:nvGraphicFramePr>
        <p:xfrm>
          <a:off x="8026505" y="2477784"/>
          <a:ext cx="43656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39680" progId="Equation.DSMT4">
                  <p:embed/>
                </p:oleObj>
              </mc:Choice>
              <mc:Fallback>
                <p:oleObj name="Equation" r:id="rId8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6505" y="2477784"/>
                        <a:ext cx="436563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944991"/>
              </p:ext>
            </p:extLst>
          </p:nvPr>
        </p:nvGraphicFramePr>
        <p:xfrm>
          <a:off x="8270241" y="3186749"/>
          <a:ext cx="436563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201" imgH="139579" progId="Equation.DSMT4">
                  <p:embed/>
                </p:oleObj>
              </mc:Choice>
              <mc:Fallback>
                <p:oleObj name="Equation" r:id="rId10" imgW="114201" imgH="13957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241" y="3186749"/>
                        <a:ext cx="436563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039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08"/>
    </mc:Choice>
    <mc:Fallback xmlns="">
      <p:transition spd="slow" advTm="12608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2279576" y="1337118"/>
            <a:ext cx="2664296" cy="2665313"/>
            <a:chOff x="3491880" y="1483767"/>
            <a:chExt cx="2664296" cy="2665313"/>
          </a:xfrm>
        </p:grpSpPr>
        <p:sp>
          <p:nvSpPr>
            <p:cNvPr id="4" name="Cube 3"/>
            <p:cNvSpPr/>
            <p:nvPr/>
          </p:nvSpPr>
          <p:spPr>
            <a:xfrm>
              <a:off x="3491880" y="1484784"/>
              <a:ext cx="2664296" cy="2664296"/>
            </a:xfrm>
            <a:prstGeom prst="cub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5" name="Connecteur droit 4"/>
            <p:cNvCxnSpPr/>
            <p:nvPr/>
          </p:nvCxnSpPr>
          <p:spPr>
            <a:xfrm>
              <a:off x="4155951" y="1483767"/>
              <a:ext cx="0" cy="199970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 flipH="1">
              <a:off x="4160268" y="3484488"/>
              <a:ext cx="19959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V="1">
              <a:off x="3491880" y="3485778"/>
              <a:ext cx="668387" cy="66330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23672"/>
              </p:ext>
            </p:extLst>
          </p:nvPr>
        </p:nvGraphicFramePr>
        <p:xfrm>
          <a:off x="2460626" y="4365625"/>
          <a:ext cx="1895475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9360" imgH="152280" progId="Equation.DSMT4">
                  <p:embed/>
                </p:oleObj>
              </mc:Choice>
              <mc:Fallback>
                <p:oleObj name="Equation" r:id="rId2" imgW="27936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26" y="4365625"/>
                        <a:ext cx="1895475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Ellipse 14"/>
          <p:cNvSpPr/>
          <p:nvPr/>
        </p:nvSpPr>
        <p:spPr>
          <a:xfrm>
            <a:off x="4168809" y="1913181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Rectangle 1"/>
          <p:cNvSpPr/>
          <p:nvPr/>
        </p:nvSpPr>
        <p:spPr>
          <a:xfrm rot="19624173">
            <a:off x="7444178" y="733838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Rectangle 15"/>
          <p:cNvSpPr/>
          <p:nvPr/>
        </p:nvSpPr>
        <p:spPr>
          <a:xfrm rot="10579355">
            <a:off x="8210403" y="3074885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Rectangle 16"/>
          <p:cNvSpPr/>
          <p:nvPr/>
        </p:nvSpPr>
        <p:spPr>
          <a:xfrm rot="17983478">
            <a:off x="5752900" y="2505376"/>
            <a:ext cx="2001056" cy="2001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Ellipse 13"/>
          <p:cNvSpPr/>
          <p:nvPr/>
        </p:nvSpPr>
        <p:spPr>
          <a:xfrm>
            <a:off x="8026504" y="3031848"/>
            <a:ext cx="200902" cy="20090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Arc 7"/>
          <p:cNvSpPr/>
          <p:nvPr/>
        </p:nvSpPr>
        <p:spPr>
          <a:xfrm rot="19608263">
            <a:off x="7386367" y="2372029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Arc 17"/>
          <p:cNvSpPr/>
          <p:nvPr/>
        </p:nvSpPr>
        <p:spPr>
          <a:xfrm rot="12479804">
            <a:off x="7378006" y="2359205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Arc 19"/>
          <p:cNvSpPr/>
          <p:nvPr/>
        </p:nvSpPr>
        <p:spPr>
          <a:xfrm rot="5113431">
            <a:off x="7379675" y="2380452"/>
            <a:ext cx="1510628" cy="1510628"/>
          </a:xfrm>
          <a:prstGeom prst="arc">
            <a:avLst>
              <a:gd name="adj1" fmla="val 16289257"/>
              <a:gd name="adj2" fmla="val 1400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0630800"/>
              </p:ext>
            </p:extLst>
          </p:nvPr>
        </p:nvGraphicFramePr>
        <p:xfrm>
          <a:off x="7502253" y="3026098"/>
          <a:ext cx="436181" cy="53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120" imgH="139680" progId="Equation.DSMT4">
                  <p:embed/>
                </p:oleObj>
              </mc:Choice>
              <mc:Fallback>
                <p:oleObj name="Equation" r:id="rId4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2253" y="3026098"/>
                        <a:ext cx="436181" cy="53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3138328"/>
              </p:ext>
            </p:extLst>
          </p:nvPr>
        </p:nvGraphicFramePr>
        <p:xfrm>
          <a:off x="5578794" y="5204948"/>
          <a:ext cx="4011857" cy="1535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63280" imgH="330120" progId="Equation.DSMT4">
                  <p:embed/>
                </p:oleObj>
              </mc:Choice>
              <mc:Fallback>
                <p:oleObj name="Equation" r:id="rId6" imgW="86328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8794" y="5204948"/>
                        <a:ext cx="4011857" cy="15355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118765"/>
              </p:ext>
            </p:extLst>
          </p:nvPr>
        </p:nvGraphicFramePr>
        <p:xfrm>
          <a:off x="8026505" y="2477784"/>
          <a:ext cx="43656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39680" progId="Equation.DSMT4">
                  <p:embed/>
                </p:oleObj>
              </mc:Choice>
              <mc:Fallback>
                <p:oleObj name="Equation" r:id="rId8" imgW="1141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6505" y="2477784"/>
                        <a:ext cx="436563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5878722"/>
              </p:ext>
            </p:extLst>
          </p:nvPr>
        </p:nvGraphicFramePr>
        <p:xfrm>
          <a:off x="8270241" y="3186749"/>
          <a:ext cx="436563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201" imgH="139579" progId="Equation.DSMT4">
                  <p:embed/>
                </p:oleObj>
              </mc:Choice>
              <mc:Fallback>
                <p:oleObj name="Equation" r:id="rId10" imgW="114201" imgH="13957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241" y="3186749"/>
                        <a:ext cx="436563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506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36"/>
    </mc:Choice>
    <mc:Fallback xmlns="">
      <p:transition spd="slow" advTm="13136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719158"/>
              </p:ext>
            </p:extLst>
          </p:nvPr>
        </p:nvGraphicFramePr>
        <p:xfrm>
          <a:off x="3273085" y="1258491"/>
          <a:ext cx="5645829" cy="216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63280" imgH="330120" progId="Equation.DSMT4">
                  <p:embed/>
                </p:oleObj>
              </mc:Choice>
              <mc:Fallback>
                <p:oleObj name="Equation" r:id="rId3" imgW="863280" imgH="33012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3085" y="1258491"/>
                        <a:ext cx="5645829" cy="21602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557124"/>
              </p:ext>
            </p:extLst>
          </p:nvPr>
        </p:nvGraphicFramePr>
        <p:xfrm>
          <a:off x="3575720" y="4005064"/>
          <a:ext cx="5040560" cy="1025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49160" imgH="152280" progId="Equation.DSMT4">
                  <p:embed/>
                </p:oleObj>
              </mc:Choice>
              <mc:Fallback>
                <p:oleObj name="Equation" r:id="rId5" imgW="749160" imgH="15228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720" y="4005064"/>
                        <a:ext cx="5040560" cy="10250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303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28"/>
    </mc:Choice>
    <mc:Fallback xmlns="">
      <p:transition spd="slow" advTm="271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894183"/>
              </p:ext>
            </p:extLst>
          </p:nvPr>
        </p:nvGraphicFramePr>
        <p:xfrm>
          <a:off x="4367809" y="404665"/>
          <a:ext cx="3433141" cy="6981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49160" imgH="152280" progId="Equation.DSMT4">
                  <p:embed/>
                </p:oleObj>
              </mc:Choice>
              <mc:Fallback>
                <p:oleObj name="Equation" r:id="rId2" imgW="749160" imgH="15228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809" y="404665"/>
                        <a:ext cx="3433141" cy="6981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086511"/>
              </p:ext>
            </p:extLst>
          </p:nvPr>
        </p:nvGraphicFramePr>
        <p:xfrm>
          <a:off x="3359696" y="1340769"/>
          <a:ext cx="5832650" cy="4896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6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6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6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65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9309">
                <a:tc>
                  <a:txBody>
                    <a:bodyPr/>
                    <a:lstStyle/>
                    <a:p>
                      <a:pPr algn="ctr"/>
                      <a:endParaRPr lang="fr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309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9309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9309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9309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7" name="Connecteur droit 6"/>
          <p:cNvCxnSpPr/>
          <p:nvPr/>
        </p:nvCxnSpPr>
        <p:spPr>
          <a:xfrm>
            <a:off x="3359696" y="1340768"/>
            <a:ext cx="1169442" cy="9833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252156"/>
              </p:ext>
            </p:extLst>
          </p:nvPr>
        </p:nvGraphicFramePr>
        <p:xfrm>
          <a:off x="3431458" y="1807228"/>
          <a:ext cx="432048" cy="480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120" imgH="126720" progId="Equation.DSMT4">
                  <p:embed/>
                </p:oleObj>
              </mc:Choice>
              <mc:Fallback>
                <p:oleObj name="Equation" r:id="rId4" imgW="114120" imgH="126720" progId="Equation.DSMT4">
                  <p:embed/>
                  <p:pic>
                    <p:nvPicPr>
                      <p:cNvPr id="0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1458" y="1807228"/>
                        <a:ext cx="432048" cy="4804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169182"/>
              </p:ext>
            </p:extLst>
          </p:nvPr>
        </p:nvGraphicFramePr>
        <p:xfrm>
          <a:off x="4030664" y="1409701"/>
          <a:ext cx="384175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520" imgH="126720" progId="Equation.DSMT4">
                  <p:embed/>
                </p:oleObj>
              </mc:Choice>
              <mc:Fallback>
                <p:oleObj name="Equation" r:id="rId6" imgW="101520" imgH="126720" progId="Equation.DSMT4">
                  <p:embed/>
                  <p:pic>
                    <p:nvPicPr>
                      <p:cNvPr id="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0664" y="1409701"/>
                        <a:ext cx="384175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488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320"/>
    </mc:Choice>
    <mc:Fallback xmlns="">
      <p:transition spd="slow" advTm="5632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102466"/>
              </p:ext>
            </p:extLst>
          </p:nvPr>
        </p:nvGraphicFramePr>
        <p:xfrm>
          <a:off x="4367809" y="404665"/>
          <a:ext cx="3433141" cy="6981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49160" imgH="152280" progId="Equation.DSMT4">
                  <p:embed/>
                </p:oleObj>
              </mc:Choice>
              <mc:Fallback>
                <p:oleObj name="Equation" r:id="rId2" imgW="74916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809" y="404665"/>
                        <a:ext cx="3433141" cy="6981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582867"/>
              </p:ext>
            </p:extLst>
          </p:nvPr>
        </p:nvGraphicFramePr>
        <p:xfrm>
          <a:off x="3359696" y="1340769"/>
          <a:ext cx="5832650" cy="4896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6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6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6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65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9309">
                <a:tc>
                  <a:txBody>
                    <a:bodyPr/>
                    <a:lstStyle/>
                    <a:p>
                      <a:pPr algn="ctr"/>
                      <a:endParaRPr lang="fr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309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EB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EB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EB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9309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EB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9309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EB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9309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7" name="Connecteur droit 6"/>
          <p:cNvCxnSpPr/>
          <p:nvPr/>
        </p:nvCxnSpPr>
        <p:spPr>
          <a:xfrm>
            <a:off x="3359696" y="1340768"/>
            <a:ext cx="1169442" cy="9833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628615"/>
              </p:ext>
            </p:extLst>
          </p:nvPr>
        </p:nvGraphicFramePr>
        <p:xfrm>
          <a:off x="3431458" y="1807228"/>
          <a:ext cx="432048" cy="480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120" imgH="126720" progId="Equation.DSMT4">
                  <p:embed/>
                </p:oleObj>
              </mc:Choice>
              <mc:Fallback>
                <p:oleObj name="Equation" r:id="rId4" imgW="114120" imgH="126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1458" y="1807228"/>
                        <a:ext cx="432048" cy="4804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466627"/>
              </p:ext>
            </p:extLst>
          </p:nvPr>
        </p:nvGraphicFramePr>
        <p:xfrm>
          <a:off x="4030664" y="1409701"/>
          <a:ext cx="384175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520" imgH="126720" progId="Equation.DSMT4">
                  <p:embed/>
                </p:oleObj>
              </mc:Choice>
              <mc:Fallback>
                <p:oleObj name="Equation" r:id="rId6" imgW="101520" imgH="126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0664" y="1409701"/>
                        <a:ext cx="384175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780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94"/>
    </mc:Choice>
    <mc:Fallback xmlns="">
      <p:transition spd="slow" advTm="41894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420024"/>
              </p:ext>
            </p:extLst>
          </p:nvPr>
        </p:nvGraphicFramePr>
        <p:xfrm>
          <a:off x="1985092" y="548680"/>
          <a:ext cx="8433484" cy="56166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5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5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11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00076">
                <a:tc>
                  <a:txBody>
                    <a:bodyPr/>
                    <a:lstStyle/>
                    <a:p>
                      <a:pPr algn="ctr"/>
                      <a:endParaRPr lang="fr-CA" dirty="0"/>
                    </a:p>
                    <a:p>
                      <a:pPr algn="ctr"/>
                      <a:endParaRPr lang="fr-CA" dirty="0"/>
                    </a:p>
                    <a:p>
                      <a:pPr algn="ctr"/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dirty="0"/>
                    </a:p>
                    <a:p>
                      <a:pPr algn="ctr"/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0076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0076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396">
                <a:tc>
                  <a:txBody>
                    <a:bodyPr/>
                    <a:lstStyle/>
                    <a:p>
                      <a:pPr algn="ctr"/>
                      <a:endParaRPr lang="fr-C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024" y="2570188"/>
            <a:ext cx="10668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348" y="2301915"/>
            <a:ext cx="1257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721" y="2470177"/>
            <a:ext cx="120967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088" y="2385755"/>
            <a:ext cx="12573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904" y="2365401"/>
            <a:ext cx="12573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3787113"/>
              </p:ext>
            </p:extLst>
          </p:nvPr>
        </p:nvGraphicFramePr>
        <p:xfrm>
          <a:off x="2139065" y="966862"/>
          <a:ext cx="1320147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3800" imgH="152280" progId="Equation.DSMT4">
                  <p:embed/>
                </p:oleObj>
              </mc:Choice>
              <mc:Fallback>
                <p:oleObj name="Equation" r:id="rId7" imgW="25380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39065" y="966862"/>
                        <a:ext cx="1320147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456335"/>
              </p:ext>
            </p:extLst>
          </p:nvPr>
        </p:nvGraphicFramePr>
        <p:xfrm>
          <a:off x="5442426" y="966944"/>
          <a:ext cx="1319212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53800" imgH="152280" progId="Equation.DSMT4">
                  <p:embed/>
                </p:oleObj>
              </mc:Choice>
              <mc:Fallback>
                <p:oleObj name="Equation" r:id="rId9" imgW="25380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2426" y="966944"/>
                        <a:ext cx="1319212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389417"/>
              </p:ext>
            </p:extLst>
          </p:nvPr>
        </p:nvGraphicFramePr>
        <p:xfrm>
          <a:off x="7153906" y="966944"/>
          <a:ext cx="1319212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53800" imgH="152280" progId="Equation.DSMT4">
                  <p:embed/>
                </p:oleObj>
              </mc:Choice>
              <mc:Fallback>
                <p:oleObj name="Equation" r:id="rId11" imgW="25380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3906" y="966944"/>
                        <a:ext cx="1319212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0835012"/>
              </p:ext>
            </p:extLst>
          </p:nvPr>
        </p:nvGraphicFramePr>
        <p:xfrm>
          <a:off x="8821031" y="966944"/>
          <a:ext cx="1319212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53800" imgH="152280" progId="Equation.DSMT4">
                  <p:embed/>
                </p:oleObj>
              </mc:Choice>
              <mc:Fallback>
                <p:oleObj name="Equation" r:id="rId13" imgW="25380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1031" y="966944"/>
                        <a:ext cx="1319212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6" descr="https://www.mathconsult.ch/static/unipoly/anim01.gif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824" y="4361873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https://www.mathconsult.ch/static/unipoly/anim05.gif"/>
          <p:cNvPicPr>
            <a:picLocks noChangeAspect="1" noChangeArrowheads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965" y="4151778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https://www.mathconsult.ch/static/unipoly/anim06.gif"/>
          <p:cNvPicPr>
            <a:picLocks noChangeAspect="1" noChangeArrowheads="1" noCrop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619" y="4206324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https://www.mathconsult.ch/static/unipoly/anim22.gif"/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997" y="4221195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https://www.mathconsult.ch/static/unipoly/anim23.gif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188" y="4206324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7684996"/>
              </p:ext>
            </p:extLst>
          </p:nvPr>
        </p:nvGraphicFramePr>
        <p:xfrm>
          <a:off x="3819526" y="966788"/>
          <a:ext cx="1319213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53780" imgH="152268" progId="Equation.DSMT4">
                  <p:embed/>
                </p:oleObj>
              </mc:Choice>
              <mc:Fallback>
                <p:oleObj name="Equation" r:id="rId20" imgW="253780" imgH="152268" progId="Equation.DSMT4">
                  <p:embed/>
                  <p:pic>
                    <p:nvPicPr>
                      <p:cNvPr id="0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9526" y="966788"/>
                        <a:ext cx="1319213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1C299143-B242-AE7A-CECE-9AFA381811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453382"/>
              </p:ext>
            </p:extLst>
          </p:nvPr>
        </p:nvGraphicFramePr>
        <p:xfrm>
          <a:off x="2075864" y="5682231"/>
          <a:ext cx="144654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431640" imgH="139680" progId="Equation.DSMT4">
                  <p:embed/>
                </p:oleObj>
              </mc:Choice>
              <mc:Fallback>
                <p:oleObj name="Equation" r:id="rId22" imgW="431640" imgH="139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075864" y="5682231"/>
                        <a:ext cx="1446547" cy="46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685F4781-5D34-BC05-2258-B2DC701964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6553"/>
              </p:ext>
            </p:extLst>
          </p:nvPr>
        </p:nvGraphicFramePr>
        <p:xfrm>
          <a:off x="4052428" y="5697304"/>
          <a:ext cx="893455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266400" imgH="139680" progId="Equation.DSMT4">
                  <p:embed/>
                </p:oleObj>
              </mc:Choice>
              <mc:Fallback>
                <p:oleObj name="Equation" r:id="rId24" imgW="266400" imgH="139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4052428" y="5697304"/>
                        <a:ext cx="893455" cy="46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>
            <a:extLst>
              <a:ext uri="{FF2B5EF4-FFF2-40B4-BE49-F238E27FC236}">
                <a16:creationId xmlns:a16="http://schemas.microsoft.com/office/drawing/2014/main" id="{2698DD2F-BBA2-DC5A-2C9E-B278964E84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077733"/>
              </p:ext>
            </p:extLst>
          </p:nvPr>
        </p:nvGraphicFramePr>
        <p:xfrm>
          <a:off x="5499834" y="5665952"/>
          <a:ext cx="14040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419040" imgH="139680" progId="Equation.DSMT4">
                  <p:embed/>
                </p:oleObj>
              </mc:Choice>
              <mc:Fallback>
                <p:oleObj name="Equation" r:id="rId26" imgW="419040" imgH="139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499834" y="5665952"/>
                        <a:ext cx="1404000" cy="46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>
            <a:extLst>
              <a:ext uri="{FF2B5EF4-FFF2-40B4-BE49-F238E27FC236}">
                <a16:creationId xmlns:a16="http://schemas.microsoft.com/office/drawing/2014/main" id="{408CBE5E-D11C-A802-FC32-FA2A48AD31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783186"/>
              </p:ext>
            </p:extLst>
          </p:nvPr>
        </p:nvGraphicFramePr>
        <p:xfrm>
          <a:off x="7118281" y="5665952"/>
          <a:ext cx="1446545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431640" imgH="139680" progId="Equation.DSMT4">
                  <p:embed/>
                </p:oleObj>
              </mc:Choice>
              <mc:Fallback>
                <p:oleObj name="Equation" r:id="rId28" imgW="431640" imgH="139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118281" y="5665952"/>
                        <a:ext cx="1446545" cy="46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>
            <a:extLst>
              <a:ext uri="{FF2B5EF4-FFF2-40B4-BE49-F238E27FC236}">
                <a16:creationId xmlns:a16="http://schemas.microsoft.com/office/drawing/2014/main" id="{17F2894A-B827-6B4A-AC2A-3F910BEE68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3987779"/>
              </p:ext>
            </p:extLst>
          </p:nvPr>
        </p:nvGraphicFramePr>
        <p:xfrm>
          <a:off x="8670301" y="5666289"/>
          <a:ext cx="178690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533160" imgH="139680" progId="Equation.DSMT4">
                  <p:embed/>
                </p:oleObj>
              </mc:Choice>
              <mc:Fallback>
                <p:oleObj name="Equation" r:id="rId30" imgW="533160" imgH="139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670301" y="5666289"/>
                        <a:ext cx="1786909" cy="46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024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237"/>
    </mc:Choice>
    <mc:Fallback xmlns="">
      <p:transition spd="slow" advTm="50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/>
          <p:cNvSpPr txBox="1"/>
          <p:nvPr/>
        </p:nvSpPr>
        <p:spPr>
          <a:xfrm>
            <a:off x="3727599" y="136386"/>
            <a:ext cx="4592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800" dirty="0"/>
              <a:t>Dimension 4</a:t>
            </a:r>
          </a:p>
        </p:txBody>
      </p:sp>
      <p:pic>
        <p:nvPicPr>
          <p:cNvPr id="27652" name="Picture 4" descr="Schlegel wireframe 5-ce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19" y="1804824"/>
            <a:ext cx="1873376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Schlegel wireframe 8-ce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992" y="1804824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6" name="Picture 8" descr="Schlegel wireframe 16-cel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18" y="1804824"/>
            <a:ext cx="1758779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8" name="Picture 10" descr="Schlegel wireframe 24-cel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424" y="3759751"/>
            <a:ext cx="190147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60" name="Picture 12" descr="Schlegel wireframe 120-cel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3750623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62" name="Picture 14" descr="Schlegel wireframe 600-cell vertex-centere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992" y="3750623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01200"/>
              </p:ext>
            </p:extLst>
          </p:nvPr>
        </p:nvGraphicFramePr>
        <p:xfrm>
          <a:off x="2206399" y="1260119"/>
          <a:ext cx="131445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0120" imgH="152280" progId="Equation.DSMT4">
                  <p:embed/>
                </p:oleObj>
              </mc:Choice>
              <mc:Fallback>
                <p:oleObj name="Equation" r:id="rId8" imgW="330120" imgH="152280" progId="Equation.DSMT4">
                  <p:embed/>
                  <p:pic>
                    <p:nvPicPr>
                      <p:cNvPr id="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6399" y="1260119"/>
                        <a:ext cx="1314450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903145"/>
              </p:ext>
            </p:extLst>
          </p:nvPr>
        </p:nvGraphicFramePr>
        <p:xfrm>
          <a:off x="5428777" y="1198022"/>
          <a:ext cx="1314738" cy="606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30120" imgH="152280" progId="Equation.DSMT4">
                  <p:embed/>
                </p:oleObj>
              </mc:Choice>
              <mc:Fallback>
                <p:oleObj name="Equation" r:id="rId10" imgW="33012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428777" y="1198022"/>
                        <a:ext cx="1314738" cy="6068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598696"/>
              </p:ext>
            </p:extLst>
          </p:nvPr>
        </p:nvGraphicFramePr>
        <p:xfrm>
          <a:off x="8738086" y="1265558"/>
          <a:ext cx="1290349" cy="595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30120" imgH="152280" progId="Equation.DSMT4">
                  <p:embed/>
                </p:oleObj>
              </mc:Choice>
              <mc:Fallback>
                <p:oleObj name="Equation" r:id="rId12" imgW="33012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738086" y="1265558"/>
                        <a:ext cx="1290349" cy="5955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326759"/>
              </p:ext>
            </p:extLst>
          </p:nvPr>
        </p:nvGraphicFramePr>
        <p:xfrm>
          <a:off x="2048861" y="5640180"/>
          <a:ext cx="1298595" cy="599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30120" imgH="152280" progId="Equation.DSMT4">
                  <p:embed/>
                </p:oleObj>
              </mc:Choice>
              <mc:Fallback>
                <p:oleObj name="Equation" r:id="rId14" imgW="33012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048861" y="5640180"/>
                        <a:ext cx="1298595" cy="599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073038"/>
              </p:ext>
            </p:extLst>
          </p:nvPr>
        </p:nvGraphicFramePr>
        <p:xfrm>
          <a:off x="5414293" y="5640180"/>
          <a:ext cx="1223159" cy="56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30120" imgH="152280" progId="Equation.DSMT4">
                  <p:embed/>
                </p:oleObj>
              </mc:Choice>
              <mc:Fallback>
                <p:oleObj name="Equation" r:id="rId16" imgW="33012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414293" y="5640180"/>
                        <a:ext cx="1223159" cy="564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031051"/>
              </p:ext>
            </p:extLst>
          </p:nvPr>
        </p:nvGraphicFramePr>
        <p:xfrm>
          <a:off x="8750215" y="5564798"/>
          <a:ext cx="1192446" cy="550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330120" imgH="152280" progId="Equation.DSMT4">
                  <p:embed/>
                </p:oleObj>
              </mc:Choice>
              <mc:Fallback>
                <p:oleObj name="Equation" r:id="rId18" imgW="33012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750215" y="5564798"/>
                        <a:ext cx="1192446" cy="550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476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069"/>
    </mc:Choice>
    <mc:Fallback xmlns="">
      <p:transition spd="slow" advTm="71069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/>
          <p:cNvSpPr txBox="1"/>
          <p:nvPr/>
        </p:nvSpPr>
        <p:spPr>
          <a:xfrm>
            <a:off x="2952083" y="260648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800" dirty="0"/>
              <a:t>Dimension 5 et plus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84017" y="4712947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 err="1"/>
              <a:t>Hypertétraèdre</a:t>
            </a:r>
            <a:endParaRPr lang="fr-CA" sz="3200" dirty="0"/>
          </a:p>
        </p:txBody>
      </p:sp>
      <p:sp>
        <p:nvSpPr>
          <p:cNvPr id="14" name="ZoneTexte 13"/>
          <p:cNvSpPr txBox="1"/>
          <p:nvPr/>
        </p:nvSpPr>
        <p:spPr>
          <a:xfrm>
            <a:off x="3931381" y="4695529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 err="1"/>
              <a:t>Hypercube</a:t>
            </a:r>
            <a:endParaRPr lang="fr-CA" sz="3200" dirty="0"/>
          </a:p>
        </p:txBody>
      </p:sp>
      <p:sp>
        <p:nvSpPr>
          <p:cNvPr id="16" name="ZoneTexte 15"/>
          <p:cNvSpPr txBox="1"/>
          <p:nvPr/>
        </p:nvSpPr>
        <p:spPr>
          <a:xfrm>
            <a:off x="7792910" y="4673546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 err="1"/>
              <a:t>Hyperoctaèdre</a:t>
            </a:r>
            <a:endParaRPr lang="fr-CA" sz="3200" dirty="0"/>
          </a:p>
        </p:txBody>
      </p:sp>
      <p:pic>
        <p:nvPicPr>
          <p:cNvPr id="17" name="Picture 4" descr="Schlegel wireframe 5-ce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569" y="2624714"/>
            <a:ext cx="1873376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Schlegel wireframe 8-ce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621" y="2607296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9301637"/>
              </p:ext>
            </p:extLst>
          </p:nvPr>
        </p:nvGraphicFramePr>
        <p:xfrm>
          <a:off x="5384389" y="1809003"/>
          <a:ext cx="1414463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5320" imgH="177480" progId="Equation.DSMT4">
                  <p:embed/>
                </p:oleObj>
              </mc:Choice>
              <mc:Fallback>
                <p:oleObj name="Equation" r:id="rId4" imgW="355320" imgH="17748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389" y="1809003"/>
                        <a:ext cx="1414463" cy="706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0141193"/>
              </p:ext>
            </p:extLst>
          </p:nvPr>
        </p:nvGraphicFramePr>
        <p:xfrm>
          <a:off x="2183633" y="1813735"/>
          <a:ext cx="852070" cy="701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640" imgH="177480" progId="Equation.DSMT4">
                  <p:embed/>
                </p:oleObj>
              </mc:Choice>
              <mc:Fallback>
                <p:oleObj name="Equation" r:id="rId6" imgW="2156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83633" y="1813735"/>
                        <a:ext cx="852070" cy="701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8" descr="Schlegel wireframe 16-cel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820" y="2642564"/>
            <a:ext cx="1758779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3150674"/>
              </p:ext>
            </p:extLst>
          </p:nvPr>
        </p:nvGraphicFramePr>
        <p:xfrm>
          <a:off x="9387710" y="1835842"/>
          <a:ext cx="1305515" cy="652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55320" imgH="177480" progId="Equation.DSMT4">
                  <p:embed/>
                </p:oleObj>
              </mc:Choice>
              <mc:Fallback>
                <p:oleObj name="Equation" r:id="rId9" imgW="3553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387710" y="1835842"/>
                        <a:ext cx="1305515" cy="6527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10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01"/>
    </mc:Choice>
    <mc:Fallback xmlns="">
      <p:transition spd="slow" advTm="23601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7|9.7|1.2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|0.7|0.5|12.7|9|4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4.4|6.9|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5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4.5|7.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73</Words>
  <Application>Microsoft Office PowerPoint</Application>
  <PresentationFormat>Grand écran</PresentationFormat>
  <Paragraphs>60</Paragraphs>
  <Slides>22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Thème Office</vt:lpstr>
      <vt:lpstr>Equation</vt:lpstr>
      <vt:lpstr>MathType 7.0 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Maison</dc:creator>
  <cp:lastModifiedBy>Christian Côté</cp:lastModifiedBy>
  <cp:revision>52</cp:revision>
  <dcterms:created xsi:type="dcterms:W3CDTF">2015-03-03T12:24:39Z</dcterms:created>
  <dcterms:modified xsi:type="dcterms:W3CDTF">2024-05-04T13:05:25Z</dcterms:modified>
</cp:coreProperties>
</file>