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29"/>
  </p:notesMasterIdLst>
  <p:sldIdLst>
    <p:sldId id="612" r:id="rId3"/>
    <p:sldId id="345" r:id="rId4"/>
    <p:sldId id="613" r:id="rId5"/>
    <p:sldId id="594" r:id="rId6"/>
    <p:sldId id="268" r:id="rId7"/>
    <p:sldId id="269" r:id="rId8"/>
    <p:sldId id="270" r:id="rId9"/>
    <p:sldId id="597" r:id="rId10"/>
    <p:sldId id="596" r:id="rId11"/>
    <p:sldId id="277" r:id="rId12"/>
    <p:sldId id="341" r:id="rId13"/>
    <p:sldId id="598" r:id="rId14"/>
    <p:sldId id="611" r:id="rId15"/>
    <p:sldId id="603" r:id="rId16"/>
    <p:sldId id="599" r:id="rId17"/>
    <p:sldId id="600" r:id="rId18"/>
    <p:sldId id="281" r:id="rId19"/>
    <p:sldId id="609" r:id="rId20"/>
    <p:sldId id="607" r:id="rId21"/>
    <p:sldId id="608" r:id="rId22"/>
    <p:sldId id="601" r:id="rId23"/>
    <p:sldId id="602" r:id="rId24"/>
    <p:sldId id="385" r:id="rId25"/>
    <p:sldId id="606" r:id="rId26"/>
    <p:sldId id="614" r:id="rId27"/>
    <p:sldId id="615" r:id="rId28"/>
  </p:sldIdLst>
  <p:sldSz cx="12192000" cy="6858000"/>
  <p:notesSz cx="6858000" cy="9144000"/>
  <p:defaultTextStyle>
    <a:defPPr>
      <a:defRPr lang="fr-F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3CC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997" autoAdjust="0"/>
    <p:restoredTop sz="70101" autoAdjust="0"/>
  </p:normalViewPr>
  <p:slideViewPr>
    <p:cSldViewPr>
      <p:cViewPr varScale="1">
        <p:scale>
          <a:sx n="60" d="100"/>
          <a:sy n="60" d="100"/>
        </p:scale>
        <p:origin x="1147" y="43"/>
      </p:cViewPr>
      <p:guideLst>
        <p:guide orient="horz" pos="2160"/>
        <p:guide pos="3840"/>
      </p:guideLst>
    </p:cSldViewPr>
  </p:slideViewPr>
  <p:outlineViewPr>
    <p:cViewPr>
      <p:scale>
        <a:sx n="33" d="100"/>
        <a:sy n="33" d="100"/>
      </p:scale>
      <p:origin x="0" y="309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presProps" Target="presProps.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22ABB600-4141-4DCA-BB95-1D15D8BF919A}" type="datetimeFigureOut">
              <a:rPr lang="fr-FR"/>
              <a:pPr>
                <a:defRPr/>
              </a:pPr>
              <a:t>08/05/2024</a:t>
            </a:fld>
            <a:endParaRPr lang="fr-CA"/>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fr-CA" noProof="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noProof="0"/>
              <a:t>Cliquez pour modifier les styles du texte du masque</a:t>
            </a:r>
          </a:p>
          <a:p>
            <a:pPr lvl="1"/>
            <a:r>
              <a:rPr lang="fr-FR" noProof="0"/>
              <a:t>Deuxième niveau</a:t>
            </a:r>
          </a:p>
          <a:p>
            <a:pPr lvl="2"/>
            <a:r>
              <a:rPr lang="fr-FR" noProof="0"/>
              <a:t>Troisième niveau</a:t>
            </a:r>
          </a:p>
          <a:p>
            <a:pPr lvl="3"/>
            <a:r>
              <a:rPr lang="fr-FR" noProof="0"/>
              <a:t>Quatrième niveau</a:t>
            </a:r>
          </a:p>
          <a:p>
            <a:pPr lvl="4"/>
            <a:r>
              <a:rPr lang="fr-FR" noProof="0"/>
              <a:t>Cinquième niveau</a:t>
            </a:r>
            <a:endParaRPr lang="fr-CA" noProof="0"/>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5C95EBCE-F427-4993-A710-C1D0E33BCAF5}" type="slidenum">
              <a:rPr lang="fr-CA"/>
              <a:pPr>
                <a:defRPr/>
              </a:pPr>
              <a:t>‹N°›</a:t>
            </a:fld>
            <a:endParaRPr lang="fr-CA"/>
          </a:p>
        </p:txBody>
      </p:sp>
    </p:spTree>
    <p:extLst>
      <p:ext uri="{BB962C8B-B14F-4D97-AF65-F5344CB8AC3E}">
        <p14:creationId xmlns:p14="http://schemas.microsoft.com/office/powerpoint/2010/main" val="387255146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8" Type="http://schemas.openxmlformats.org/officeDocument/2006/relationships/hyperlink" Target="https://unesdoc.unesco.org/ark:/48223/pf0000372579_fre.locale=fr.page=41" TargetMode="External"/><Relationship Id="rId3" Type="http://schemas.openxmlformats.org/officeDocument/2006/relationships/hyperlink" Target="http://en.wikipedia.org/wiki/San_Francisco" TargetMode="External"/><Relationship Id="rId7" Type="http://schemas.openxmlformats.org/officeDocument/2006/relationships/hyperlink" Target="//en.wikisource.org/wiki/H._RES._224_Supporting_the_designation_of_Pi_Day,_and_for_other_purposes" TargetMode="External"/><Relationship Id="rId2" Type="http://schemas.openxmlformats.org/officeDocument/2006/relationships/slide" Target="../slides/slide2.xml"/><Relationship Id="rId1" Type="http://schemas.openxmlformats.org/officeDocument/2006/relationships/notesMaster" Target="../notesMasters/notesMaster1.xml"/><Relationship Id="rId6" Type="http://schemas.openxmlformats.org/officeDocument/2006/relationships/hyperlink" Target="http://en.wikipedia.org/wiki/Non-binding_resolution" TargetMode="External"/><Relationship Id="rId5" Type="http://schemas.openxmlformats.org/officeDocument/2006/relationships/hyperlink" Target="http://en.wikipedia.org/wiki/Physics" TargetMode="External"/><Relationship Id="rId4" Type="http://schemas.openxmlformats.org/officeDocument/2006/relationships/hyperlink" Target="http://en.wikipedia.org/wiki/Exploratorium"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fr.wikipedia.org/wiki/Formule_BBP" TargetMode="External"/><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en-CA" b="1" dirty="0"/>
              <a:t>Jour de fête de Einstein</a:t>
            </a:r>
            <a:r>
              <a:rPr lang="en-CA" dirty="0"/>
              <a:t>                        </a:t>
            </a:r>
            <a:r>
              <a:rPr lang="en-CA" b="1" dirty="0"/>
              <a:t>14 mars 1879 </a:t>
            </a:r>
            <a:r>
              <a:rPr lang="en-CA" dirty="0"/>
              <a:t>– 18 </a:t>
            </a:r>
            <a:r>
              <a:rPr lang="en-CA" dirty="0" err="1"/>
              <a:t>avril</a:t>
            </a:r>
            <a:r>
              <a:rPr lang="en-CA" dirty="0"/>
              <a:t> 1955</a:t>
            </a:r>
          </a:p>
          <a:p>
            <a:r>
              <a:rPr lang="en-CA" dirty="0"/>
              <a:t>Date de </a:t>
            </a:r>
            <a:r>
              <a:rPr lang="en-CA" b="1" dirty="0" err="1"/>
              <a:t>décès</a:t>
            </a:r>
            <a:r>
              <a:rPr lang="en-CA" b="1" dirty="0"/>
              <a:t> de Stephen Hawking</a:t>
            </a:r>
            <a:r>
              <a:rPr lang="en-CA" dirty="0"/>
              <a:t>    8 </a:t>
            </a:r>
            <a:r>
              <a:rPr lang="en-CA" dirty="0" err="1"/>
              <a:t>janvier</a:t>
            </a:r>
            <a:r>
              <a:rPr lang="en-CA" dirty="0"/>
              <a:t> 1942 – </a:t>
            </a:r>
            <a:r>
              <a:rPr lang="en-CA" b="1" dirty="0"/>
              <a:t>14 mars 2018</a:t>
            </a:r>
            <a:br>
              <a:rPr lang="en-CA" b="1" dirty="0"/>
            </a:br>
            <a:endParaRPr lang="en-CA" b="1" dirty="0"/>
          </a:p>
          <a:p>
            <a:r>
              <a:rPr lang="en-US" b="1" dirty="0"/>
              <a:t>Larry Shaw </a:t>
            </a:r>
            <a:r>
              <a:rPr lang="en-US" dirty="0"/>
              <a:t>created Pi Day in </a:t>
            </a:r>
            <a:r>
              <a:rPr lang="en-US" b="1" dirty="0"/>
              <a:t>1988</a:t>
            </a:r>
            <a:r>
              <a:rPr lang="en-US" dirty="0"/>
              <a:t>.</a:t>
            </a:r>
            <a:r>
              <a:rPr lang="en-US" baseline="30000" dirty="0">
                <a:hlinkClick r:id="" action="ppaction://noaction"/>
              </a:rPr>
              <a:t>[4]</a:t>
            </a:r>
            <a:r>
              <a:rPr lang="en-US" dirty="0"/>
              <a:t> The holiday was celebrated at the </a:t>
            </a:r>
            <a:r>
              <a:rPr lang="en-US" dirty="0">
                <a:hlinkClick r:id="rId3" tooltip="San Francisco"/>
              </a:rPr>
              <a:t>San Francisco</a:t>
            </a:r>
            <a:r>
              <a:rPr lang="en-US" dirty="0"/>
              <a:t> </a:t>
            </a:r>
            <a:r>
              <a:rPr lang="en-US" dirty="0">
                <a:hlinkClick r:id="rId4" tooltip="Exploratorium"/>
              </a:rPr>
              <a:t>Exploratorium</a:t>
            </a:r>
            <a:r>
              <a:rPr lang="en-US" dirty="0"/>
              <a:t>, where Shaw worked as a </a:t>
            </a:r>
            <a:r>
              <a:rPr lang="en-US" dirty="0">
                <a:hlinkClick r:id="rId5" tooltip="Physics"/>
              </a:rPr>
              <a:t>physicist</a:t>
            </a:r>
            <a:r>
              <a:rPr lang="en-US" dirty="0"/>
              <a:t>,</a:t>
            </a:r>
            <a:r>
              <a:rPr lang="en-US" baseline="30000" dirty="0">
                <a:hlinkClick r:id="" action="ppaction://noaction"/>
              </a:rPr>
              <a:t>[5]</a:t>
            </a:r>
            <a:r>
              <a:rPr lang="en-US" dirty="0"/>
              <a:t> with staff and public marching around one of its circular spaces, then consuming fruit pies.</a:t>
            </a:r>
            <a:r>
              <a:rPr lang="en-US" baseline="30000" dirty="0">
                <a:hlinkClick r:id="" action="ppaction://noaction"/>
              </a:rPr>
              <a:t>[6]</a:t>
            </a:r>
            <a:r>
              <a:rPr lang="en-US" dirty="0"/>
              <a:t> The Exploratorium continues to hold Pi Day celebrations.</a:t>
            </a:r>
            <a:r>
              <a:rPr lang="en-US" baseline="30000" dirty="0">
                <a:hlinkClick r:id="" action="ppaction://noaction"/>
              </a:rPr>
              <a:t>[7]</a:t>
            </a:r>
            <a:endParaRPr lang="en-US" dirty="0"/>
          </a:p>
          <a:p>
            <a:r>
              <a:rPr lang="en-US" dirty="0"/>
              <a:t>On March 12, 2009, the U.S. House of Representatives passed a </a:t>
            </a:r>
            <a:r>
              <a:rPr lang="en-US" dirty="0">
                <a:hlinkClick r:id="rId6" tooltip="Non-binding resolution"/>
              </a:rPr>
              <a:t>non-binding resolution</a:t>
            </a:r>
            <a:r>
              <a:rPr lang="en-US" dirty="0"/>
              <a:t> (</a:t>
            </a:r>
            <a:r>
              <a:rPr lang="en-US" dirty="0">
                <a:hlinkClick r:id="rId7" tooltip="wikisource:H. RES. 224 Supporting the designation of Pi Day, and for other purposes"/>
              </a:rPr>
              <a:t>HRES 224</a:t>
            </a:r>
            <a:r>
              <a:rPr lang="en-US" dirty="0"/>
              <a:t>),</a:t>
            </a:r>
            <a:r>
              <a:rPr lang="en-US" baseline="30000" dirty="0">
                <a:hlinkClick r:id="" action="ppaction://noaction"/>
              </a:rPr>
              <a:t>[2]</a:t>
            </a:r>
            <a:r>
              <a:rPr lang="en-US" dirty="0"/>
              <a:t> recognizing </a:t>
            </a:r>
            <a:r>
              <a:rPr lang="en-US" b="1" dirty="0"/>
              <a:t>March 14, 2009</a:t>
            </a:r>
            <a:r>
              <a:rPr lang="en-US" dirty="0"/>
              <a:t>, as National Pi Day.</a:t>
            </a:r>
            <a:r>
              <a:rPr lang="en-US" baseline="30000" dirty="0">
                <a:hlinkClick r:id="" action="ppaction://noaction"/>
              </a:rPr>
              <a:t>[8]</a:t>
            </a:r>
            <a:endParaRPr lang="en-US" dirty="0"/>
          </a:p>
          <a:p>
            <a:endParaRPr lang="fr-CA" dirty="0"/>
          </a:p>
          <a:p>
            <a:r>
              <a:rPr lang="fr-FR" b="0" i="0" dirty="0">
                <a:solidFill>
                  <a:srgbClr val="333333"/>
                </a:solidFill>
                <a:effectLst/>
                <a:latin typeface="Arial" panose="020B0604020202020204" pitchFamily="34" charset="0"/>
              </a:rPr>
              <a:t>C’est pourquoi la 40e Conférence générale de l'UNESCO a proclamé le 14 mars de chaque année Journée internationale des mathématiques en novembre </a:t>
            </a:r>
            <a:r>
              <a:rPr lang="fr-FR" b="1" i="0" dirty="0">
                <a:solidFill>
                  <a:srgbClr val="333333"/>
                </a:solidFill>
                <a:effectLst/>
                <a:latin typeface="Arial" panose="020B0604020202020204" pitchFamily="34" charset="0"/>
              </a:rPr>
              <a:t>2019</a:t>
            </a:r>
            <a:r>
              <a:rPr lang="fr-FR" b="0" i="0" dirty="0">
                <a:solidFill>
                  <a:srgbClr val="333333"/>
                </a:solidFill>
                <a:effectLst/>
                <a:latin typeface="Arial" panose="020B0604020202020204" pitchFamily="34" charset="0"/>
              </a:rPr>
              <a:t> (</a:t>
            </a:r>
            <a:r>
              <a:rPr lang="fr-FR" b="0" i="0" u="none" strike="noStrike" dirty="0">
                <a:solidFill>
                  <a:srgbClr val="0075D1"/>
                </a:solidFill>
                <a:effectLst/>
                <a:latin typeface="Arial" panose="020B0604020202020204" pitchFamily="34" charset="0"/>
                <a:hlinkClick r:id="rId8"/>
              </a:rPr>
              <a:t>40C/ Résolution 30</a:t>
            </a:r>
            <a:r>
              <a:rPr lang="fr-FR" b="0" i="0" dirty="0">
                <a:solidFill>
                  <a:srgbClr val="333333"/>
                </a:solidFill>
                <a:effectLst/>
                <a:latin typeface="Arial" panose="020B0604020202020204" pitchFamily="34" charset="0"/>
              </a:rPr>
              <a:t>). Proposé par Christiane Rousseau</a:t>
            </a:r>
          </a:p>
          <a:p>
            <a:endParaRPr lang="fr-FR" b="0" i="0" dirty="0">
              <a:solidFill>
                <a:srgbClr val="333333"/>
              </a:solidFill>
              <a:effectLst/>
              <a:latin typeface="Arial" panose="020B0604020202020204" pitchFamily="34" charset="0"/>
            </a:endParaRPr>
          </a:p>
          <a:p>
            <a:r>
              <a:rPr lang="fr-FR" b="0" i="0" dirty="0">
                <a:solidFill>
                  <a:srgbClr val="333333"/>
                </a:solidFill>
                <a:effectLst/>
                <a:latin typeface="Arial" panose="020B0604020202020204" pitchFamily="34" charset="0"/>
              </a:rPr>
              <a:t>UNESCO : Organisation des Nations Unies pour l’éducation, la science et la culture. </a:t>
            </a:r>
            <a:endParaRPr lang="fr-CA" dirty="0"/>
          </a:p>
        </p:txBody>
      </p:sp>
      <p:sp>
        <p:nvSpPr>
          <p:cNvPr id="4" name="Espace réservé du numéro de diapositive 3"/>
          <p:cNvSpPr>
            <a:spLocks noGrp="1"/>
          </p:cNvSpPr>
          <p:nvPr>
            <p:ph type="sldNum" sz="quarter" idx="5"/>
          </p:nvPr>
        </p:nvSpPr>
        <p:spPr/>
        <p:txBody>
          <a:bodyPr/>
          <a:lstStyle/>
          <a:p>
            <a:fld id="{4DECE21C-5E76-4359-A440-BBC75A04D65E}" type="slidenum">
              <a:rPr lang="fr-CA" smtClean="0"/>
              <a:t>2</a:t>
            </a:fld>
            <a:endParaRPr lang="fr-CA"/>
          </a:p>
        </p:txBody>
      </p:sp>
    </p:spTree>
    <p:extLst>
      <p:ext uri="{BB962C8B-B14F-4D97-AF65-F5344CB8AC3E}">
        <p14:creationId xmlns:p14="http://schemas.microsoft.com/office/powerpoint/2010/main" val="6663026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a:p>
          <a:p>
            <a:r>
              <a:rPr lang="fr-CA"/>
              <a:t>C’est officiellement la plus vieille approximation de pi. </a:t>
            </a:r>
          </a:p>
          <a:p>
            <a:endParaRPr lang="fr-CA"/>
          </a:p>
          <a:p>
            <a:r>
              <a:rPr lang="fr-CA"/>
              <a:t>Il est difficile de trouver les premières fois où le nombre pi a été utilisé.</a:t>
            </a:r>
          </a:p>
          <a:p>
            <a:endParaRPr lang="fr-CA"/>
          </a:p>
          <a:p>
            <a:r>
              <a:rPr lang="fr-CA"/>
              <a:t>on pouvait trouver de nombreuses relations géométriques dans les pyramides de Gizeh, à qui il rendit visite vers 450 AV. J.C. (soit plus de 2000 ans après leur construction tout de même !). </a:t>
            </a:r>
          </a:p>
        </p:txBody>
      </p:sp>
      <p:sp>
        <p:nvSpPr>
          <p:cNvPr id="4" name="Espace réservé du numéro de diapositive 3"/>
          <p:cNvSpPr>
            <a:spLocks noGrp="1"/>
          </p:cNvSpPr>
          <p:nvPr>
            <p:ph type="sldNum" sz="quarter" idx="5"/>
          </p:nvPr>
        </p:nvSpPr>
        <p:spPr/>
        <p:txBody>
          <a:bodyPr/>
          <a:lstStyle/>
          <a:p>
            <a:pPr>
              <a:defRPr/>
            </a:pPr>
            <a:fld id="{47C45948-E8A9-466E-9717-7FC2F88862A7}" type="slidenum">
              <a:rPr lang="fr-CA" smtClean="0"/>
              <a:pPr>
                <a:defRPr/>
              </a:pPr>
              <a:t>5</a:t>
            </a:fld>
            <a:endParaRPr lang="fr-CA"/>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a:t>Le Papyrus de Rhind provient du temple mortuaire de Ramsès II à Thèbes, en Egypte (la ville où est érigé le temple de Karnak) et fut acheté par Alexander Rhind.</a:t>
            </a:r>
            <a:br>
              <a:rPr lang="fr-CA"/>
            </a:br>
            <a:r>
              <a:rPr lang="fr-CA"/>
              <a:t>Il a été écrit vers -1650 par le scribe Ahmès. Constitué de 14 feuilles de papyrus, il mesurait à l'origine plus de 5 m de longueur sur 32 cm de large. Il est le plus vieux traité de mathématiques du monde et contient 87 problèmes dont, par exemple, la décomposition des fractions en fractions unitaires (dont le numérateur est 1), de l'arithmétique ( multiplications et divisions ), résolution d'équations, l'arpentage (mesures des distances) et à la géométrie : aires planes (du trapèze en particulier), volumes de greniers à grains, calcul de pyramides . </a:t>
            </a:r>
          </a:p>
          <a:p>
            <a:pPr eaLnBrk="1" hangingPunct="1">
              <a:spcBef>
                <a:spcPct val="0"/>
              </a:spcBef>
            </a:pPr>
            <a:endParaRPr lang="fr-CA"/>
          </a:p>
          <a:p>
            <a:pPr eaLnBrk="1" hangingPunct="1">
              <a:spcBef>
                <a:spcPct val="0"/>
              </a:spcBef>
            </a:pPr>
            <a:r>
              <a:rPr lang="fr-CA"/>
              <a:t>Méthode de calculs:</a:t>
            </a:r>
          </a:p>
          <a:p>
            <a:pPr eaLnBrk="1" hangingPunct="1">
              <a:spcBef>
                <a:spcPct val="0"/>
              </a:spcBef>
            </a:pPr>
            <a:endParaRPr lang="fr-CA"/>
          </a:p>
          <a:p>
            <a:pPr eaLnBrk="1" hangingPunct="1">
              <a:spcBef>
                <a:spcPct val="0"/>
              </a:spcBef>
            </a:pPr>
            <a:r>
              <a:rPr lang="fr-FR"/>
              <a:t>On construit un octogone dans un carré, dont chaque côté mesure 9 unités. L’aire de cet octogone est égale à 63 unités en comptant les carrés et les demi-carrés qui le constituent. On dessine un cercle qui a pour aire (9/2)²Π, circonscrit à cet octogone. Cette aire est à peu près égale  à 63. Puis on remplace 63 par 64 pour faciliter les calculs et on trouve (16/9)²Π pour l’aire de ce cercle. Autrement dit les Egyptiens connaissaient la formule pour calculer le périmètre d’un cercle: P=2Πr.</a:t>
            </a:r>
          </a:p>
          <a:p>
            <a:pPr eaLnBrk="1" hangingPunct="1">
              <a:spcBef>
                <a:spcPct val="0"/>
              </a:spcBef>
            </a:pPr>
            <a:endParaRPr lang="fr-CA"/>
          </a:p>
        </p:txBody>
      </p:sp>
      <p:sp>
        <p:nvSpPr>
          <p:cNvPr id="28676"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713760AE-F9AF-4A87-90CF-DE6BE73DFB6B}" type="slidenum">
              <a:rPr lang="fr-CA" smtClean="0"/>
              <a:pPr fontAlgn="base">
                <a:spcBef>
                  <a:spcPct val="0"/>
                </a:spcBef>
                <a:spcAft>
                  <a:spcPct val="0"/>
                </a:spcAft>
                <a:defRPr/>
              </a:pPr>
              <a:t>6</a:t>
            </a:fld>
            <a:endParaRPr lang="fr-CA"/>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CA"/>
          </a:p>
        </p:txBody>
      </p:sp>
      <p:sp>
        <p:nvSpPr>
          <p:cNvPr id="2970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A6F79F44-26EE-4BD8-AA20-EF3168FEC4DD}" type="slidenum">
              <a:rPr lang="fr-CA" smtClean="0"/>
              <a:pPr fontAlgn="base">
                <a:spcBef>
                  <a:spcPct val="0"/>
                </a:spcBef>
                <a:spcAft>
                  <a:spcPct val="0"/>
                </a:spcAft>
                <a:defRPr/>
              </a:pPr>
              <a:t>7</a:t>
            </a:fld>
            <a:endParaRPr lang="fr-CA"/>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a:t>2 décimales</a:t>
            </a:r>
          </a:p>
        </p:txBody>
      </p:sp>
      <p:sp>
        <p:nvSpPr>
          <p:cNvPr id="3174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DFA508E-3B9E-4723-96B2-6C8A00EC7993}" type="slidenum">
              <a:rPr lang="fr-CA" smtClean="0"/>
              <a:pPr fontAlgn="base">
                <a:spcBef>
                  <a:spcPct val="0"/>
                </a:spcBef>
                <a:spcAft>
                  <a:spcPct val="0"/>
                </a:spcAft>
                <a:defRPr/>
              </a:pPr>
              <a:t>8</a:t>
            </a:fld>
            <a:endParaRPr lang="fr-CA"/>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dirty="0"/>
              <a:t>20 décimales</a:t>
            </a:r>
          </a:p>
          <a:p>
            <a:pPr eaLnBrk="1" hangingPunct="1">
              <a:spcBef>
                <a:spcPct val="0"/>
              </a:spcBef>
            </a:pPr>
            <a:endParaRPr lang="fr-CA" dirty="0"/>
          </a:p>
          <a:p>
            <a:pPr eaLnBrk="1" hangingPunct="1">
              <a:spcBef>
                <a:spcPct val="0"/>
              </a:spcBef>
            </a:pPr>
            <a:r>
              <a:rPr lang="fr-CA" dirty="0"/>
              <a:t>Hollandais</a:t>
            </a:r>
          </a:p>
          <a:p>
            <a:pPr eaLnBrk="1" hangingPunct="1">
              <a:spcBef>
                <a:spcPct val="0"/>
              </a:spcBef>
            </a:pPr>
            <a:r>
              <a:rPr lang="fr-CA" dirty="0"/>
              <a:t>Il a passé sa vie à calculer pi</a:t>
            </a:r>
          </a:p>
          <a:p>
            <a:pPr eaLnBrk="1" hangingPunct="1">
              <a:spcBef>
                <a:spcPct val="0"/>
              </a:spcBef>
            </a:pPr>
            <a:r>
              <a:rPr lang="fr-CA" dirty="0"/>
              <a:t>En Allemagne on dit encore que pi est le nombre de </a:t>
            </a:r>
            <a:r>
              <a:rPr lang="fr-CA" dirty="0" err="1"/>
              <a:t>Ludolph</a:t>
            </a:r>
            <a:endParaRPr lang="fr-CA" dirty="0"/>
          </a:p>
        </p:txBody>
      </p:sp>
      <p:sp>
        <p:nvSpPr>
          <p:cNvPr id="3584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3595C717-FFA3-4640-9D0E-2CC0C59F0CD1}" type="slidenum">
              <a:rPr lang="fr-CA" smtClean="0"/>
              <a:pPr fontAlgn="base">
                <a:spcBef>
                  <a:spcPct val="0"/>
                </a:spcBef>
                <a:spcAft>
                  <a:spcPct val="0"/>
                </a:spcAft>
                <a:defRPr/>
              </a:pPr>
              <a:t>10</a:t>
            </a:fld>
            <a:endParaRPr lang="fr-CA"/>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a:t>Épitaphe de Ludolph Van Ceulen, Allemand</a:t>
            </a:r>
          </a:p>
        </p:txBody>
      </p:sp>
      <p:sp>
        <p:nvSpPr>
          <p:cNvPr id="3584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95DBC769-EEA4-4099-BAA7-8000642E4AE7}" type="slidenum">
              <a:rPr lang="fr-CA" smtClean="0"/>
              <a:pPr fontAlgn="base">
                <a:spcBef>
                  <a:spcPct val="0"/>
                </a:spcBef>
                <a:spcAft>
                  <a:spcPct val="0"/>
                </a:spcAft>
                <a:defRPr/>
              </a:pPr>
              <a:t>11</a:t>
            </a:fld>
            <a:endParaRPr lang="fr-CA"/>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CA"/>
          </a:p>
        </p:txBody>
      </p:sp>
      <p:sp>
        <p:nvSpPr>
          <p:cNvPr id="37892"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D5A79668-8A4A-4F5A-8810-F7157D54C7B2}" type="slidenum">
              <a:rPr lang="fr-CA" smtClean="0"/>
              <a:pPr fontAlgn="base">
                <a:spcBef>
                  <a:spcPct val="0"/>
                </a:spcBef>
                <a:spcAft>
                  <a:spcPct val="0"/>
                </a:spcAft>
                <a:defRPr/>
              </a:pPr>
              <a:t>12</a:t>
            </a:fld>
            <a:endParaRPr lang="fr-CA"/>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CA"/>
          </a:p>
        </p:txBody>
      </p:sp>
      <p:sp>
        <p:nvSpPr>
          <p:cNvPr id="4096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021CCCFE-8E42-4807-AFB1-FD8015BA3A01}" type="slidenum">
              <a:rPr lang="fr-CA" smtClean="0"/>
              <a:pPr fontAlgn="base">
                <a:spcBef>
                  <a:spcPct val="0"/>
                </a:spcBef>
                <a:spcAft>
                  <a:spcPct val="0"/>
                </a:spcAft>
                <a:defRPr/>
              </a:pPr>
              <a:t>13</a:t>
            </a:fld>
            <a:endParaRPr lang="fr-CA"/>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dirty="0"/>
          </a:p>
        </p:txBody>
      </p:sp>
      <p:sp>
        <p:nvSpPr>
          <p:cNvPr id="4" name="Espace réservé du numéro de diapositive 3"/>
          <p:cNvSpPr>
            <a:spLocks noGrp="1"/>
          </p:cNvSpPr>
          <p:nvPr>
            <p:ph type="sldNum" sz="quarter" idx="5"/>
          </p:nvPr>
        </p:nvSpPr>
        <p:spPr/>
        <p:txBody>
          <a:bodyPr/>
          <a:lstStyle/>
          <a:p>
            <a:pPr>
              <a:defRPr/>
            </a:pPr>
            <a:fld id="{6D5C6399-B25F-48C5-B219-F8E7B8D9244D}" type="slidenum">
              <a:rPr lang="fr-CA" smtClean="0"/>
              <a:pPr>
                <a:defRPr/>
              </a:pPr>
              <a:t>14</a:t>
            </a:fld>
            <a:endParaRPr lang="fr-CA"/>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fr-CA" dirty="0"/>
          </a:p>
        </p:txBody>
      </p:sp>
      <p:sp>
        <p:nvSpPr>
          <p:cNvPr id="4" name="Espace réservé du numéro de diapositive 3"/>
          <p:cNvSpPr>
            <a:spLocks noGrp="1"/>
          </p:cNvSpPr>
          <p:nvPr>
            <p:ph type="sldNum" sz="quarter" idx="5"/>
          </p:nvPr>
        </p:nvSpPr>
        <p:spPr/>
        <p:txBody>
          <a:bodyPr/>
          <a:lstStyle/>
          <a:p>
            <a:pPr>
              <a:defRPr/>
            </a:pPr>
            <a:fld id="{6D5C6399-B25F-48C5-B219-F8E7B8D9244D}" type="slidenum">
              <a:rPr lang="fr-CA" smtClean="0"/>
              <a:pPr>
                <a:defRPr/>
              </a:pPr>
              <a:t>15</a:t>
            </a:fld>
            <a:endParaRPr lang="fr-CA"/>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dirty="0"/>
              <a:t>À popularisé l’utilisation du symbole pi proposé par William Jones</a:t>
            </a:r>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91EB9C2-4C05-4C8F-8BEE-7930A4F9CA52}" type="slidenum">
              <a:rPr lang="fr-CA" smtClean="0"/>
              <a:pPr fontAlgn="base">
                <a:spcBef>
                  <a:spcPct val="0"/>
                </a:spcBef>
                <a:spcAft>
                  <a:spcPct val="0"/>
                </a:spcAft>
                <a:defRPr/>
              </a:pPr>
              <a:t>16</a:t>
            </a:fld>
            <a:endParaRPr lang="fr-CA"/>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CA"/>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CE8E228-4DC7-41E4-AD8A-1660DB085B92}" type="slidenum">
              <a:rPr lang="fr-CA" smtClean="0"/>
              <a:pPr fontAlgn="base">
                <a:spcBef>
                  <a:spcPct val="0"/>
                </a:spcBef>
                <a:spcAft>
                  <a:spcPct val="0"/>
                </a:spcAft>
                <a:defRPr/>
              </a:pPr>
              <a:t>17</a:t>
            </a:fld>
            <a:endParaRPr lang="fr-CA"/>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745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CA"/>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66C5759-088D-405B-AE62-C68295E3DFCB}" type="slidenum">
              <a:rPr lang="fr-CA" smtClean="0"/>
              <a:pPr fontAlgn="base">
                <a:spcBef>
                  <a:spcPct val="0"/>
                </a:spcBef>
                <a:spcAft>
                  <a:spcPct val="0"/>
                </a:spcAft>
                <a:defRPr/>
              </a:pPr>
              <a:t>18</a:t>
            </a:fld>
            <a:endParaRPr lang="fr-CA"/>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CA"/>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321C5A16-A94C-4E99-A22E-06253C8B268F}" type="slidenum">
              <a:rPr lang="fr-CA" smtClean="0">
                <a:solidFill>
                  <a:prstClr val="black"/>
                </a:solidFill>
              </a:rPr>
              <a:pPr>
                <a:defRPr/>
              </a:pPr>
              <a:t>19</a:t>
            </a:fld>
            <a:endParaRPr lang="fr-CA">
              <a:solidFill>
                <a:prstClr val="black"/>
              </a:solidFil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fr-CA"/>
          </a:p>
        </p:txBody>
      </p:sp>
      <p:sp>
        <p:nvSpPr>
          <p:cNvPr id="41988"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a:defRPr/>
            </a:pPr>
            <a:fld id="{096A573B-33A1-41EA-BE7D-A6A5BE59278A}" type="slidenum">
              <a:rPr lang="fr-CA" smtClean="0">
                <a:solidFill>
                  <a:prstClr val="black"/>
                </a:solidFill>
              </a:rPr>
              <a:pPr>
                <a:defRPr/>
              </a:pPr>
              <a:t>20</a:t>
            </a:fld>
            <a:endParaRPr lang="fr-CA">
              <a:solidFill>
                <a:prstClr val="black"/>
              </a:solidFil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i="1"/>
              <a:t>Cette formule est diablement efficace puisqu'elle fournit 8 décimales à chaque itération. Elle fut démontrée en 1985 par les frères Borwein (Jonathan et Peter).</a:t>
            </a:r>
            <a:br>
              <a:rPr lang="fr-FR"/>
            </a:br>
            <a:endParaRPr lang="fr-CA"/>
          </a:p>
        </p:txBody>
      </p:sp>
      <p:sp>
        <p:nvSpPr>
          <p:cNvPr id="44036"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245AB4-762B-4359-BD75-88B0ACDC27B3}" type="slidenum">
              <a:rPr lang="fr-CA" smtClean="0"/>
              <a:pPr fontAlgn="base">
                <a:spcBef>
                  <a:spcPct val="0"/>
                </a:spcBef>
                <a:spcAft>
                  <a:spcPct val="0"/>
                </a:spcAft>
                <a:defRPr/>
              </a:pPr>
              <a:t>21</a:t>
            </a:fld>
            <a:endParaRPr lang="fr-CA"/>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br>
              <a:rPr lang="fr-FR" dirty="0"/>
            </a:br>
            <a:endParaRPr lang="fr-CA" dirty="0"/>
          </a:p>
        </p:txBody>
      </p:sp>
      <p:sp>
        <p:nvSpPr>
          <p:cNvPr id="44036"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B2245AB4-762B-4359-BD75-88B0ACDC27B3}" type="slidenum">
              <a:rPr lang="fr-CA" smtClean="0"/>
              <a:pPr fontAlgn="base">
                <a:spcBef>
                  <a:spcPct val="0"/>
                </a:spcBef>
                <a:spcAft>
                  <a:spcPct val="0"/>
                </a:spcAft>
                <a:defRPr/>
              </a:pPr>
              <a:t>22</a:t>
            </a:fld>
            <a:endParaRPr lang="fr-CA"/>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t>Palais de la découverte à Paris. Salle Pi. Elle contient les 704 premières décimales de pi trouvées par Shanks en 1873.</a:t>
            </a:r>
          </a:p>
          <a:p>
            <a:endParaRPr lang="en-CA"/>
          </a:p>
          <a:p>
            <a:r>
              <a:rPr lang="fr-FR"/>
              <a:t>Les décimales obtenues par Shanks en 1873 ornaient la salle pi du palais</a:t>
            </a:r>
            <a:br>
              <a:rPr lang="fr-FR"/>
            </a:br>
            <a:r>
              <a:rPr lang="fr-FR"/>
              <a:t>de la découverte à Paris depuis 1937.</a:t>
            </a:r>
          </a:p>
          <a:p>
            <a:endParaRPr lang="fr-FR"/>
          </a:p>
          <a:p>
            <a:r>
              <a:rPr lang="fr-FR"/>
              <a:t>Après la publication de Ferguson, en 1944,  les décimales erronées furent corrigées, en 1947,  et </a:t>
            </a:r>
            <a:br>
              <a:rPr lang="fr-FR"/>
            </a:br>
            <a:r>
              <a:rPr lang="fr-FR"/>
              <a:t>ce sont bien les bonnes décimales que l'on peut voir actuellement. </a:t>
            </a:r>
            <a:br>
              <a:rPr lang="fr-FR"/>
            </a:br>
            <a:br>
              <a:rPr lang="fr-FR"/>
            </a:br>
            <a:endParaRPr lang="en-CA"/>
          </a:p>
          <a:p>
            <a:endParaRPr lang="en-CA"/>
          </a:p>
          <a:p>
            <a:endParaRPr lang="fr-FR"/>
          </a:p>
        </p:txBody>
      </p:sp>
      <p:sp>
        <p:nvSpPr>
          <p:cNvPr id="4" name="Espace réservé du numéro de diapositive 3"/>
          <p:cNvSpPr>
            <a:spLocks noGrp="1"/>
          </p:cNvSpPr>
          <p:nvPr>
            <p:ph type="sldNum" sz="quarter" idx="5"/>
          </p:nvPr>
        </p:nvSpPr>
        <p:spPr/>
        <p:txBody>
          <a:bodyPr/>
          <a:lstStyle/>
          <a:p>
            <a:pPr>
              <a:defRPr/>
            </a:pPr>
            <a:fld id="{0688D639-CB0F-42CD-A0C6-4B92C662AC92}" type="slidenum">
              <a:rPr lang="fr-CA" smtClean="0"/>
              <a:pPr>
                <a:defRPr/>
              </a:pPr>
              <a:t>23</a:t>
            </a:fld>
            <a:endParaRPr lang="fr-CA"/>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0227"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dirty="0"/>
              <a:t>Formule BBP. Cette formule permet de calculer les bits de pi indépendamment l’un de l’autre (en binaire seulement).</a:t>
            </a:r>
          </a:p>
          <a:p>
            <a:pPr eaLnBrk="1" hangingPunct="1">
              <a:spcBef>
                <a:spcPct val="0"/>
              </a:spcBef>
            </a:pPr>
            <a:endParaRPr lang="fr-CA" dirty="0"/>
          </a:p>
          <a:p>
            <a:pPr eaLnBrk="1" hangingPunct="1">
              <a:spcBef>
                <a:spcPct val="0"/>
              </a:spcBef>
            </a:pPr>
            <a:r>
              <a:rPr lang="fr-CA" dirty="0"/>
              <a:t>Simon Plouffe et les Frères </a:t>
            </a:r>
            <a:r>
              <a:rPr lang="fr-CA" dirty="0" err="1"/>
              <a:t>Borwein</a:t>
            </a:r>
            <a:r>
              <a:rPr lang="fr-CA" dirty="0"/>
              <a:t> (</a:t>
            </a:r>
            <a:r>
              <a:rPr lang="fr-CA" dirty="0" err="1"/>
              <a:t>peter</a:t>
            </a:r>
            <a:r>
              <a:rPr lang="fr-CA" dirty="0"/>
              <a:t> et </a:t>
            </a:r>
            <a:r>
              <a:rPr lang="fr-CA" dirty="0" err="1"/>
              <a:t>jonathan</a:t>
            </a:r>
            <a:r>
              <a:rPr lang="fr-CA" dirty="0"/>
              <a:t>)</a:t>
            </a:r>
          </a:p>
          <a:p>
            <a:pPr eaLnBrk="1" hangingPunct="1">
              <a:spcBef>
                <a:spcPct val="0"/>
              </a:spcBef>
            </a:pPr>
            <a:r>
              <a:rPr lang="fr-CA" dirty="0"/>
              <a:t>Preuve élémentaire qui fait appel uniquement à la série géométrique ainsi qu’à l’intégration par fractions partielles.</a:t>
            </a:r>
          </a:p>
          <a:p>
            <a:pPr eaLnBrk="1" hangingPunct="1">
              <a:spcBef>
                <a:spcPct val="0"/>
              </a:spcBef>
            </a:pPr>
            <a:endParaRPr lang="fr-CA" dirty="0"/>
          </a:p>
          <a:p>
            <a:pPr eaLnBrk="1" hangingPunct="1">
              <a:spcBef>
                <a:spcPct val="0"/>
              </a:spcBef>
            </a:pPr>
            <a:r>
              <a:rPr lang="fr-FR" dirty="0">
                <a:hlinkClick r:id="rId3"/>
              </a:rPr>
              <a:t>http://fr.wikipedia.org/wiki/Formule_BBP</a:t>
            </a:r>
            <a:endParaRPr lang="fr-FR" dirty="0"/>
          </a:p>
          <a:p>
            <a:pPr eaLnBrk="1" hangingPunct="1">
              <a:spcBef>
                <a:spcPct val="0"/>
              </a:spcBef>
            </a:pPr>
            <a:endParaRPr lang="fr-CA" dirty="0"/>
          </a:p>
          <a:p>
            <a:pPr eaLnBrk="1" hangingPunct="1">
              <a:spcBef>
                <a:spcPct val="0"/>
              </a:spcBef>
            </a:pPr>
            <a:endParaRPr lang="fr-FR" dirty="0"/>
          </a:p>
          <a:p>
            <a:pPr eaLnBrk="1" hangingPunct="1">
              <a:spcBef>
                <a:spcPct val="0"/>
              </a:spcBef>
            </a:pPr>
            <a:r>
              <a:rPr lang="fr-FR" dirty="0"/>
              <a:t>Simon Plouffe a détenu, en 1975, le record </a:t>
            </a:r>
            <a:r>
              <a:rPr lang="fr-FR" dirty="0" err="1"/>
              <a:t>Guiness</a:t>
            </a:r>
            <a:r>
              <a:rPr lang="fr-FR" dirty="0"/>
              <a:t> de mémorisation des décimales de pi, avec 4 096 décimales. Il en avait mémorisé 4 400, mais en a récité seulement 4 096.</a:t>
            </a:r>
          </a:p>
          <a:p>
            <a:pPr eaLnBrk="1" hangingPunct="1">
              <a:spcBef>
                <a:spcPct val="0"/>
              </a:spcBef>
            </a:pPr>
            <a:endParaRPr lang="en-CA" dirty="0"/>
          </a:p>
        </p:txBody>
      </p:sp>
      <p:sp>
        <p:nvSpPr>
          <p:cNvPr id="4506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233F6AA4-EC09-4D8A-B083-3C04E95F1531}" type="slidenum">
              <a:rPr lang="fr-CA" smtClean="0"/>
              <a:pPr fontAlgn="base">
                <a:spcBef>
                  <a:spcPct val="0"/>
                </a:spcBef>
                <a:spcAft>
                  <a:spcPct val="0"/>
                </a:spcAft>
                <a:defRPr/>
              </a:pPr>
              <a:t>24</a:t>
            </a:fld>
            <a:endParaRPr lang="fr-CA"/>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2275"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CA" dirty="0"/>
              <a:t>Récitées en 17 heures. </a:t>
            </a:r>
          </a:p>
        </p:txBody>
      </p:sp>
      <p:sp>
        <p:nvSpPr>
          <p:cNvPr id="45060"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8BC65056-C804-4652-A15B-691A554686F3}" type="slidenum">
              <a:rPr lang="fr-CA" smtClean="0"/>
              <a:pPr fontAlgn="base">
                <a:spcBef>
                  <a:spcPct val="0"/>
                </a:spcBef>
                <a:spcAft>
                  <a:spcPct val="0"/>
                </a:spcAft>
                <a:defRPr/>
              </a:pPr>
              <a:t>25</a:t>
            </a:fld>
            <a:endParaRPr lang="fr-CA"/>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Espace réservé de l'image des diapositives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23" name="Espace réservé des commentair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fr-FR" b="0" i="0" dirty="0">
                <a:solidFill>
                  <a:srgbClr val="684454"/>
                </a:solidFill>
                <a:effectLst/>
                <a:latin typeface="PT Serif" panose="020B0604020202020204" pitchFamily="18" charset="0"/>
              </a:rPr>
              <a:t>25 machines ayant tourné sans discontinuer pendant 121 jours, pour un résultat final occupant 170 téraoctets de mémoire (l'espace nécessaire pour héberger 34 millions de chansons).</a:t>
            </a:r>
            <a:endParaRPr lang="fr-CA" dirty="0"/>
          </a:p>
        </p:txBody>
      </p:sp>
      <p:sp>
        <p:nvSpPr>
          <p:cNvPr id="46084" name="Espace réservé du numéro de diapositive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4B09C45-F643-43B7-A4D5-37650B58D4CA}" type="slidenum">
              <a:rPr lang="fr-CA" smtClean="0"/>
              <a:pPr fontAlgn="base">
                <a:spcBef>
                  <a:spcPct val="0"/>
                </a:spcBef>
                <a:spcAft>
                  <a:spcPct val="0"/>
                </a:spcAft>
                <a:defRPr/>
              </a:pPr>
              <a:t>26</a:t>
            </a:fld>
            <a:endParaRPr lang="fr-CA"/>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Cliquez pour modifier le style du titre</a:t>
            </a:r>
            <a:endParaRPr lang="fr-CA"/>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Cliquez pour modifier le style des sous-titres du masque</a:t>
            </a:r>
            <a:endParaRPr lang="fr-CA"/>
          </a:p>
        </p:txBody>
      </p:sp>
      <p:sp>
        <p:nvSpPr>
          <p:cNvPr id="4" name="Espace réservé de la date 3"/>
          <p:cNvSpPr>
            <a:spLocks noGrp="1"/>
          </p:cNvSpPr>
          <p:nvPr>
            <p:ph type="dt" sz="half" idx="10"/>
          </p:nvPr>
        </p:nvSpPr>
        <p:spPr/>
        <p:txBody>
          <a:bodyPr/>
          <a:lstStyle>
            <a:lvl1pPr>
              <a:defRPr/>
            </a:lvl1pPr>
          </a:lstStyle>
          <a:p>
            <a:pPr>
              <a:defRPr/>
            </a:pPr>
            <a:fld id="{1F29465E-8A34-4051-B951-CF192F251193}" type="datetimeFigureOut">
              <a:rPr lang="fr-FR" smtClean="0"/>
              <a:pPr>
                <a:defRPr/>
              </a:pPr>
              <a:t>08/05/2024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DE69D23D-7510-453E-B633-C22C77C9E6F5}" type="slidenum">
              <a:rPr lang="fr-CA"/>
              <a:pPr>
                <a:defRPr/>
              </a:pPr>
              <a:t>‹N°›</a:t>
            </a:fld>
            <a:endParaRPr lang="fr-CA"/>
          </a:p>
        </p:txBody>
      </p:sp>
    </p:spTree>
    <p:extLst>
      <p:ext uri="{BB962C8B-B14F-4D97-AF65-F5344CB8AC3E}">
        <p14:creationId xmlns:p14="http://schemas.microsoft.com/office/powerpoint/2010/main" val="284323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9FDCFDDA-CAEF-4D2B-A46F-817AC191B99F}" type="datetimeFigureOut">
              <a:rPr lang="fr-FR" smtClean="0"/>
              <a:pPr>
                <a:defRPr/>
              </a:pPr>
              <a:t>08/05/2024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41B5638D-7D4C-4E0A-8D85-43FB7DB4C519}" type="slidenum">
              <a:rPr lang="fr-CA"/>
              <a:pPr>
                <a:defRPr/>
              </a:pPr>
              <a:t>‹N°›</a:t>
            </a:fld>
            <a:endParaRPr lang="fr-CA"/>
          </a:p>
        </p:txBody>
      </p:sp>
    </p:spTree>
    <p:extLst>
      <p:ext uri="{BB962C8B-B14F-4D97-AF65-F5344CB8AC3E}">
        <p14:creationId xmlns:p14="http://schemas.microsoft.com/office/powerpoint/2010/main" val="16701013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Cliquez pour modifier le style du titre</a:t>
            </a:r>
            <a:endParaRPr lang="fr-CA"/>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Cliquez pour modifier les styles du texte du masque</a:t>
            </a:r>
          </a:p>
        </p:txBody>
      </p:sp>
      <p:sp>
        <p:nvSpPr>
          <p:cNvPr id="4" name="Espace réservé de la date 3"/>
          <p:cNvSpPr>
            <a:spLocks noGrp="1"/>
          </p:cNvSpPr>
          <p:nvPr>
            <p:ph type="dt" sz="half" idx="10"/>
          </p:nvPr>
        </p:nvSpPr>
        <p:spPr/>
        <p:txBody>
          <a:bodyPr/>
          <a:lstStyle>
            <a:lvl1pPr>
              <a:defRPr/>
            </a:lvl1pPr>
          </a:lstStyle>
          <a:p>
            <a:pPr>
              <a:defRPr/>
            </a:pPr>
            <a:fld id="{EE784C48-B9D0-4FAB-87B0-68AE844C3518}" type="datetimeFigureOut">
              <a:rPr lang="fr-FR" smtClean="0"/>
              <a:pPr>
                <a:defRPr/>
              </a:pPr>
              <a:t>08/05/2024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CD08416F-FB27-4884-A4BB-FFE90CCDE5E8}" type="slidenum">
              <a:rPr lang="fr-CA"/>
              <a:pPr>
                <a:defRPr/>
              </a:pPr>
              <a:t>‹N°›</a:t>
            </a:fld>
            <a:endParaRPr lang="fr-CA"/>
          </a:p>
        </p:txBody>
      </p:sp>
    </p:spTree>
    <p:extLst>
      <p:ext uri="{BB962C8B-B14F-4D97-AF65-F5344CB8AC3E}">
        <p14:creationId xmlns:p14="http://schemas.microsoft.com/office/powerpoint/2010/main" val="12348448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3"/>
          <p:cNvSpPr>
            <a:spLocks noGrp="1"/>
          </p:cNvSpPr>
          <p:nvPr>
            <p:ph type="dt" sz="half" idx="10"/>
          </p:nvPr>
        </p:nvSpPr>
        <p:spPr/>
        <p:txBody>
          <a:bodyPr/>
          <a:lstStyle>
            <a:lvl1pPr>
              <a:defRPr/>
            </a:lvl1pPr>
          </a:lstStyle>
          <a:p>
            <a:pPr>
              <a:defRPr/>
            </a:pPr>
            <a:fld id="{D7B627A9-4223-4482-9319-94F7D9FB9B5B}" type="datetimeFigureOut">
              <a:rPr lang="fr-FR" smtClean="0"/>
              <a:pPr>
                <a:defRPr/>
              </a:pPr>
              <a:t>08/05/2024</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823FF380-6087-4E82-A6C0-C8FAE7B07E41}" type="slidenum">
              <a:rPr lang="fr-CA"/>
              <a:pPr>
                <a:defRPr/>
              </a:pPr>
              <a:t>‹N°›</a:t>
            </a:fld>
            <a:endParaRPr lang="fr-CA"/>
          </a:p>
        </p:txBody>
      </p:sp>
    </p:spTree>
    <p:extLst>
      <p:ext uri="{BB962C8B-B14F-4D97-AF65-F5344CB8AC3E}">
        <p14:creationId xmlns:p14="http://schemas.microsoft.com/office/powerpoint/2010/main" val="28079263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Cliquez pour modifier le style du titre</a:t>
            </a:r>
            <a:endParaRPr lang="fr-CA"/>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3"/>
          <p:cNvSpPr>
            <a:spLocks noGrp="1"/>
          </p:cNvSpPr>
          <p:nvPr>
            <p:ph type="dt" sz="half" idx="10"/>
          </p:nvPr>
        </p:nvSpPr>
        <p:spPr/>
        <p:txBody>
          <a:bodyPr/>
          <a:lstStyle>
            <a:lvl1pPr>
              <a:defRPr/>
            </a:lvl1pPr>
          </a:lstStyle>
          <a:p>
            <a:pPr>
              <a:defRPr/>
            </a:pPr>
            <a:fld id="{F3473B89-77F2-4AEE-95CD-43C821173BA6}" type="datetimeFigureOut">
              <a:rPr lang="fr-FR" smtClean="0"/>
              <a:pPr>
                <a:defRPr/>
              </a:pPr>
              <a:t>08/05/2024</a:t>
            </a:fld>
            <a:endParaRPr lang="fr-CA"/>
          </a:p>
        </p:txBody>
      </p:sp>
      <p:sp>
        <p:nvSpPr>
          <p:cNvPr id="8" name="Espace réservé du pied de page 4"/>
          <p:cNvSpPr>
            <a:spLocks noGrp="1"/>
          </p:cNvSpPr>
          <p:nvPr>
            <p:ph type="ftr" sz="quarter" idx="11"/>
          </p:nvPr>
        </p:nvSpPr>
        <p:spPr/>
        <p:txBody>
          <a:bodyPr/>
          <a:lstStyle>
            <a:lvl1pPr>
              <a:defRPr/>
            </a:lvl1pPr>
          </a:lstStyle>
          <a:p>
            <a:pPr>
              <a:defRPr/>
            </a:pPr>
            <a:endParaRPr lang="fr-CA"/>
          </a:p>
        </p:txBody>
      </p:sp>
      <p:sp>
        <p:nvSpPr>
          <p:cNvPr id="9" name="Espace réservé du numéro de diapositive 5"/>
          <p:cNvSpPr>
            <a:spLocks noGrp="1"/>
          </p:cNvSpPr>
          <p:nvPr>
            <p:ph type="sldNum" sz="quarter" idx="12"/>
          </p:nvPr>
        </p:nvSpPr>
        <p:spPr/>
        <p:txBody>
          <a:bodyPr/>
          <a:lstStyle>
            <a:lvl1pPr>
              <a:defRPr/>
            </a:lvl1pPr>
          </a:lstStyle>
          <a:p>
            <a:pPr>
              <a:defRPr/>
            </a:pPr>
            <a:fld id="{8A93A530-EEF2-4ED0-AB0E-280292695654}" type="slidenum">
              <a:rPr lang="fr-CA"/>
              <a:pPr>
                <a:defRPr/>
              </a:pPr>
              <a:t>‹N°›</a:t>
            </a:fld>
            <a:endParaRPr lang="fr-CA"/>
          </a:p>
        </p:txBody>
      </p:sp>
    </p:spTree>
    <p:extLst>
      <p:ext uri="{BB962C8B-B14F-4D97-AF65-F5344CB8AC3E}">
        <p14:creationId xmlns:p14="http://schemas.microsoft.com/office/powerpoint/2010/main" val="1819855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e la date 3"/>
          <p:cNvSpPr>
            <a:spLocks noGrp="1"/>
          </p:cNvSpPr>
          <p:nvPr>
            <p:ph type="dt" sz="half" idx="10"/>
          </p:nvPr>
        </p:nvSpPr>
        <p:spPr/>
        <p:txBody>
          <a:bodyPr/>
          <a:lstStyle>
            <a:lvl1pPr>
              <a:defRPr/>
            </a:lvl1pPr>
          </a:lstStyle>
          <a:p>
            <a:pPr>
              <a:defRPr/>
            </a:pPr>
            <a:fld id="{96711B65-6483-4A42-996D-5995A88FAB42}" type="datetimeFigureOut">
              <a:rPr lang="fr-FR" smtClean="0"/>
              <a:pPr>
                <a:defRPr/>
              </a:pPr>
              <a:t>08/05/2024</a:t>
            </a:fld>
            <a:endParaRPr lang="fr-CA"/>
          </a:p>
        </p:txBody>
      </p:sp>
      <p:sp>
        <p:nvSpPr>
          <p:cNvPr id="4" name="Espace réservé du pied de page 4"/>
          <p:cNvSpPr>
            <a:spLocks noGrp="1"/>
          </p:cNvSpPr>
          <p:nvPr>
            <p:ph type="ftr" sz="quarter" idx="11"/>
          </p:nvPr>
        </p:nvSpPr>
        <p:spPr/>
        <p:txBody>
          <a:bodyPr/>
          <a:lstStyle>
            <a:lvl1pPr>
              <a:defRPr/>
            </a:lvl1pPr>
          </a:lstStyle>
          <a:p>
            <a:pPr>
              <a:defRPr/>
            </a:pPr>
            <a:endParaRPr lang="fr-CA"/>
          </a:p>
        </p:txBody>
      </p:sp>
      <p:sp>
        <p:nvSpPr>
          <p:cNvPr id="5" name="Espace réservé du numéro de diapositive 5"/>
          <p:cNvSpPr>
            <a:spLocks noGrp="1"/>
          </p:cNvSpPr>
          <p:nvPr>
            <p:ph type="sldNum" sz="quarter" idx="12"/>
          </p:nvPr>
        </p:nvSpPr>
        <p:spPr/>
        <p:txBody>
          <a:bodyPr/>
          <a:lstStyle>
            <a:lvl1pPr>
              <a:defRPr/>
            </a:lvl1pPr>
          </a:lstStyle>
          <a:p>
            <a:pPr>
              <a:defRPr/>
            </a:pPr>
            <a:fld id="{A9693A05-7F9F-4D16-A02D-A9025D71EB3E}" type="slidenum">
              <a:rPr lang="fr-CA"/>
              <a:pPr>
                <a:defRPr/>
              </a:pPr>
              <a:t>‹N°›</a:t>
            </a:fld>
            <a:endParaRPr lang="fr-CA"/>
          </a:p>
        </p:txBody>
      </p:sp>
    </p:spTree>
    <p:extLst>
      <p:ext uri="{BB962C8B-B14F-4D97-AF65-F5344CB8AC3E}">
        <p14:creationId xmlns:p14="http://schemas.microsoft.com/office/powerpoint/2010/main" val="4336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3"/>
          <p:cNvSpPr>
            <a:spLocks noGrp="1"/>
          </p:cNvSpPr>
          <p:nvPr>
            <p:ph type="dt" sz="half" idx="10"/>
          </p:nvPr>
        </p:nvSpPr>
        <p:spPr/>
        <p:txBody>
          <a:bodyPr/>
          <a:lstStyle>
            <a:lvl1pPr>
              <a:defRPr/>
            </a:lvl1pPr>
          </a:lstStyle>
          <a:p>
            <a:pPr>
              <a:defRPr/>
            </a:pPr>
            <a:fld id="{1B55E790-3481-4E8E-B8D9-CE703180E781}" type="datetimeFigureOut">
              <a:rPr lang="fr-FR" smtClean="0"/>
              <a:pPr>
                <a:defRPr/>
              </a:pPr>
              <a:t>08/05/2024</a:t>
            </a:fld>
            <a:endParaRPr lang="fr-CA"/>
          </a:p>
        </p:txBody>
      </p:sp>
      <p:sp>
        <p:nvSpPr>
          <p:cNvPr id="3" name="Espace réservé du pied de page 4"/>
          <p:cNvSpPr>
            <a:spLocks noGrp="1"/>
          </p:cNvSpPr>
          <p:nvPr>
            <p:ph type="ftr" sz="quarter" idx="11"/>
          </p:nvPr>
        </p:nvSpPr>
        <p:spPr/>
        <p:txBody>
          <a:bodyPr/>
          <a:lstStyle>
            <a:lvl1pPr>
              <a:defRPr/>
            </a:lvl1pPr>
          </a:lstStyle>
          <a:p>
            <a:pPr>
              <a:defRPr/>
            </a:pPr>
            <a:endParaRPr lang="fr-CA"/>
          </a:p>
        </p:txBody>
      </p:sp>
      <p:sp>
        <p:nvSpPr>
          <p:cNvPr id="4" name="Espace réservé du numéro de diapositive 5"/>
          <p:cNvSpPr>
            <a:spLocks noGrp="1"/>
          </p:cNvSpPr>
          <p:nvPr>
            <p:ph type="sldNum" sz="quarter" idx="12"/>
          </p:nvPr>
        </p:nvSpPr>
        <p:spPr/>
        <p:txBody>
          <a:bodyPr/>
          <a:lstStyle>
            <a:lvl1pPr>
              <a:defRPr/>
            </a:lvl1pPr>
          </a:lstStyle>
          <a:p>
            <a:pPr>
              <a:defRPr/>
            </a:pPr>
            <a:fld id="{0FFE3952-AFF0-4552-B84B-DD26442B2472}" type="slidenum">
              <a:rPr lang="fr-CA"/>
              <a:pPr>
                <a:defRPr/>
              </a:pPr>
              <a:t>‹N°›</a:t>
            </a:fld>
            <a:endParaRPr lang="fr-CA"/>
          </a:p>
        </p:txBody>
      </p:sp>
    </p:spTree>
    <p:extLst>
      <p:ext uri="{BB962C8B-B14F-4D97-AF65-F5344CB8AC3E}">
        <p14:creationId xmlns:p14="http://schemas.microsoft.com/office/powerpoint/2010/main" val="35168005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Cliquez pour modifier le style du titre</a:t>
            </a:r>
            <a:endParaRPr lang="fr-CA"/>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F22BC22B-142D-4D04-A71C-1982FF76A9A8}" type="datetimeFigureOut">
              <a:rPr lang="fr-FR" smtClean="0"/>
              <a:pPr>
                <a:defRPr/>
              </a:pPr>
              <a:t>08/05/2024</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B45F84A7-3503-4F08-9D30-0E55892FEC0E}" type="slidenum">
              <a:rPr lang="fr-CA"/>
              <a:pPr>
                <a:defRPr/>
              </a:pPr>
              <a:t>‹N°›</a:t>
            </a:fld>
            <a:endParaRPr lang="fr-CA"/>
          </a:p>
        </p:txBody>
      </p:sp>
    </p:spTree>
    <p:extLst>
      <p:ext uri="{BB962C8B-B14F-4D97-AF65-F5344CB8AC3E}">
        <p14:creationId xmlns:p14="http://schemas.microsoft.com/office/powerpoint/2010/main" val="6322659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Cliquez pour modifier le style du titre</a:t>
            </a:r>
            <a:endParaRPr lang="fr-CA"/>
          </a:p>
        </p:txBody>
      </p:sp>
      <p:sp>
        <p:nvSpPr>
          <p:cNvPr id="3" name="Espace réservé pour une image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fr-CA" noProof="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Cliquez pour modifier les styles du texte du masque</a:t>
            </a:r>
          </a:p>
        </p:txBody>
      </p:sp>
      <p:sp>
        <p:nvSpPr>
          <p:cNvPr id="5" name="Espace réservé de la date 3"/>
          <p:cNvSpPr>
            <a:spLocks noGrp="1"/>
          </p:cNvSpPr>
          <p:nvPr>
            <p:ph type="dt" sz="half" idx="10"/>
          </p:nvPr>
        </p:nvSpPr>
        <p:spPr/>
        <p:txBody>
          <a:bodyPr/>
          <a:lstStyle>
            <a:lvl1pPr>
              <a:defRPr/>
            </a:lvl1pPr>
          </a:lstStyle>
          <a:p>
            <a:pPr>
              <a:defRPr/>
            </a:pPr>
            <a:fld id="{8214AD5E-B9CE-44C5-8403-94B1DA6E942E}" type="datetimeFigureOut">
              <a:rPr lang="fr-FR" smtClean="0"/>
              <a:pPr>
                <a:defRPr/>
              </a:pPr>
              <a:t>08/05/2024</a:t>
            </a:fld>
            <a:endParaRPr lang="fr-CA"/>
          </a:p>
        </p:txBody>
      </p:sp>
      <p:sp>
        <p:nvSpPr>
          <p:cNvPr id="6" name="Espace réservé du pied de page 4"/>
          <p:cNvSpPr>
            <a:spLocks noGrp="1"/>
          </p:cNvSpPr>
          <p:nvPr>
            <p:ph type="ftr" sz="quarter" idx="11"/>
          </p:nvPr>
        </p:nvSpPr>
        <p:spPr/>
        <p:txBody>
          <a:bodyPr/>
          <a:lstStyle>
            <a:lvl1pPr>
              <a:defRPr/>
            </a:lvl1pPr>
          </a:lstStyle>
          <a:p>
            <a:pPr>
              <a:defRPr/>
            </a:pPr>
            <a:endParaRPr lang="fr-CA"/>
          </a:p>
        </p:txBody>
      </p:sp>
      <p:sp>
        <p:nvSpPr>
          <p:cNvPr id="7" name="Espace réservé du numéro de diapositive 5"/>
          <p:cNvSpPr>
            <a:spLocks noGrp="1"/>
          </p:cNvSpPr>
          <p:nvPr>
            <p:ph type="sldNum" sz="quarter" idx="12"/>
          </p:nvPr>
        </p:nvSpPr>
        <p:spPr/>
        <p:txBody>
          <a:bodyPr/>
          <a:lstStyle>
            <a:lvl1pPr>
              <a:defRPr/>
            </a:lvl1pPr>
          </a:lstStyle>
          <a:p>
            <a:pPr>
              <a:defRPr/>
            </a:pPr>
            <a:fld id="{1AFE499C-D21E-4083-93A3-40CA1FF97604}" type="slidenum">
              <a:rPr lang="fr-CA"/>
              <a:pPr>
                <a:defRPr/>
              </a:pPr>
              <a:t>‹N°›</a:t>
            </a:fld>
            <a:endParaRPr lang="fr-CA"/>
          </a:p>
        </p:txBody>
      </p:sp>
    </p:spTree>
    <p:extLst>
      <p:ext uri="{BB962C8B-B14F-4D97-AF65-F5344CB8AC3E}">
        <p14:creationId xmlns:p14="http://schemas.microsoft.com/office/powerpoint/2010/main" val="2240767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Cliquez pour modifier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F4BA2834-1A5B-4232-964B-F9F6DA25E258}" type="datetimeFigureOut">
              <a:rPr lang="fr-FR" smtClean="0"/>
              <a:pPr>
                <a:defRPr/>
              </a:pPr>
              <a:t>08/05/2024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ABAC920B-04E7-4DC0-A8B1-6C9C9DD9B4C5}" type="slidenum">
              <a:rPr lang="fr-CA"/>
              <a:pPr>
                <a:defRPr/>
              </a:pPr>
              <a:t>‹N°›</a:t>
            </a:fld>
            <a:endParaRPr lang="fr-CA"/>
          </a:p>
        </p:txBody>
      </p:sp>
    </p:spTree>
    <p:extLst>
      <p:ext uri="{BB962C8B-B14F-4D97-AF65-F5344CB8AC3E}">
        <p14:creationId xmlns:p14="http://schemas.microsoft.com/office/powerpoint/2010/main" val="1371893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Cliquez pour modifier le style du titre</a:t>
            </a:r>
            <a:endParaRPr lang="fr-CA"/>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lvl1pPr>
              <a:defRPr/>
            </a:lvl1pPr>
          </a:lstStyle>
          <a:p>
            <a:pPr>
              <a:defRPr/>
            </a:pPr>
            <a:fld id="{166429CD-67C4-493B-AF96-49FF602E9EA7}" type="datetimeFigureOut">
              <a:rPr lang="fr-FR" smtClean="0"/>
              <a:pPr>
                <a:defRPr/>
              </a:pPr>
              <a:t>08/05/2024</a:t>
            </a:fld>
            <a:endParaRPr lang="fr-CA"/>
          </a:p>
        </p:txBody>
      </p:sp>
      <p:sp>
        <p:nvSpPr>
          <p:cNvPr id="5" name="Espace réservé du pied de page 4"/>
          <p:cNvSpPr>
            <a:spLocks noGrp="1"/>
          </p:cNvSpPr>
          <p:nvPr>
            <p:ph type="ftr" sz="quarter" idx="11"/>
          </p:nvPr>
        </p:nvSpPr>
        <p:spPr/>
        <p:txBody>
          <a:bodyPr/>
          <a:lstStyle>
            <a:lvl1pPr>
              <a:defRPr/>
            </a:lvl1pPr>
          </a:lstStyle>
          <a:p>
            <a:pPr>
              <a:defRPr/>
            </a:pPr>
            <a:endParaRPr lang="fr-CA"/>
          </a:p>
        </p:txBody>
      </p:sp>
      <p:sp>
        <p:nvSpPr>
          <p:cNvPr id="6" name="Espace réservé du numéro de diapositive 5"/>
          <p:cNvSpPr>
            <a:spLocks noGrp="1"/>
          </p:cNvSpPr>
          <p:nvPr>
            <p:ph type="sldNum" sz="quarter" idx="12"/>
          </p:nvPr>
        </p:nvSpPr>
        <p:spPr/>
        <p:txBody>
          <a:bodyPr/>
          <a:lstStyle>
            <a:lvl1pPr>
              <a:defRPr/>
            </a:lvl1pPr>
          </a:lstStyle>
          <a:p>
            <a:pPr>
              <a:defRPr/>
            </a:pPr>
            <a:fld id="{5AA9ABB0-E031-48F7-BD8B-5F01E626CD5F}" type="slidenum">
              <a:rPr lang="fr-CA"/>
              <a:pPr>
                <a:defRPr/>
              </a:pPr>
              <a:t>‹N°›</a:t>
            </a:fld>
            <a:endParaRPr lang="fr-CA"/>
          </a:p>
        </p:txBody>
      </p:sp>
    </p:spTree>
    <p:extLst>
      <p:ext uri="{BB962C8B-B14F-4D97-AF65-F5344CB8AC3E}">
        <p14:creationId xmlns:p14="http://schemas.microsoft.com/office/powerpoint/2010/main" val="18106710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914400" y="2130426"/>
            <a:ext cx="10363200" cy="1470025"/>
          </a:xfrm>
        </p:spPr>
        <p:txBody>
          <a:bodyPr/>
          <a:lstStyle/>
          <a:p>
            <a:r>
              <a:rPr lang="fr-FR"/>
              <a:t>Modifiez le style du titre</a:t>
            </a:r>
            <a:endParaRPr lang="fr-CA"/>
          </a:p>
        </p:txBody>
      </p:sp>
      <p:sp>
        <p:nvSpPr>
          <p:cNvPr id="3" name="Sous-titr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22341277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3934457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963084" y="4406901"/>
            <a:ext cx="10363200" cy="1362075"/>
          </a:xfrm>
        </p:spPr>
        <p:txBody>
          <a:bodyPr anchor="t"/>
          <a:lstStyle>
            <a:lvl1pPr algn="l">
              <a:defRPr sz="4000" b="1" cap="all"/>
            </a:lvl1pPr>
          </a:lstStyle>
          <a:p>
            <a:r>
              <a:rPr lang="fr-FR"/>
              <a:t>Modifiez le style du titre</a:t>
            </a:r>
            <a:endParaRPr lang="fr-CA"/>
          </a:p>
        </p:txBody>
      </p:sp>
      <p:sp>
        <p:nvSpPr>
          <p:cNvPr id="3" name="Espace réservé du texte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3946344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contenu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contenu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e la date 4"/>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64584912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fr-CA"/>
          </a:p>
        </p:txBody>
      </p:sp>
      <p:sp>
        <p:nvSpPr>
          <p:cNvPr id="3" name="Espace réservé du texte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5" name="Espace réservé du texte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7" name="Espace réservé de la date 6"/>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8" name="Espace réservé du pied de page 7"/>
          <p:cNvSpPr>
            <a:spLocks noGrp="1"/>
          </p:cNvSpPr>
          <p:nvPr>
            <p:ph type="ftr" sz="quarter" idx="11"/>
          </p:nvPr>
        </p:nvSpPr>
        <p:spPr/>
        <p:txBody>
          <a:bodyPr/>
          <a:lstStyle/>
          <a:p>
            <a:endParaRPr lang="fr-CA" dirty="0">
              <a:solidFill>
                <a:prstClr val="black">
                  <a:tint val="75000"/>
                </a:prstClr>
              </a:solidFill>
            </a:endParaRPr>
          </a:p>
        </p:txBody>
      </p:sp>
      <p:sp>
        <p:nvSpPr>
          <p:cNvPr id="9" name="Espace réservé du numéro de diapositive 8"/>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39464043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e la date 2"/>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4" name="Espace réservé du pied de page 3"/>
          <p:cNvSpPr>
            <a:spLocks noGrp="1"/>
          </p:cNvSpPr>
          <p:nvPr>
            <p:ph type="ftr" sz="quarter" idx="11"/>
          </p:nvPr>
        </p:nvSpPr>
        <p:spPr/>
        <p:txBody>
          <a:bodyPr/>
          <a:lstStyle/>
          <a:p>
            <a:endParaRPr lang="fr-CA" dirty="0">
              <a:solidFill>
                <a:prstClr val="black">
                  <a:tint val="75000"/>
                </a:prstClr>
              </a:solidFill>
            </a:endParaRPr>
          </a:p>
        </p:txBody>
      </p:sp>
      <p:sp>
        <p:nvSpPr>
          <p:cNvPr id="5" name="Espace réservé du numéro de diapositive 4"/>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24404705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3" name="Espace réservé du pied de page 2"/>
          <p:cNvSpPr>
            <a:spLocks noGrp="1"/>
          </p:cNvSpPr>
          <p:nvPr>
            <p:ph type="ftr" sz="quarter" idx="11"/>
          </p:nvPr>
        </p:nvSpPr>
        <p:spPr/>
        <p:txBody>
          <a:bodyPr/>
          <a:lstStyle/>
          <a:p>
            <a:endParaRPr lang="fr-CA" dirty="0">
              <a:solidFill>
                <a:prstClr val="black">
                  <a:tint val="75000"/>
                </a:prstClr>
              </a:solidFill>
            </a:endParaRPr>
          </a:p>
        </p:txBody>
      </p:sp>
      <p:sp>
        <p:nvSpPr>
          <p:cNvPr id="4" name="Espace réservé du numéro de diapositive 3"/>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34350347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609601" y="273050"/>
            <a:ext cx="4011084" cy="1162050"/>
          </a:xfrm>
        </p:spPr>
        <p:txBody>
          <a:bodyPr anchor="b"/>
          <a:lstStyle>
            <a:lvl1pPr algn="l">
              <a:defRPr sz="2000" b="1"/>
            </a:lvl1pPr>
          </a:lstStyle>
          <a:p>
            <a:r>
              <a:rPr lang="fr-FR"/>
              <a:t>Modifiez le style du titre</a:t>
            </a:r>
            <a:endParaRPr lang="fr-CA"/>
          </a:p>
        </p:txBody>
      </p:sp>
      <p:sp>
        <p:nvSpPr>
          <p:cNvPr id="3" name="Espace réservé du contenu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u texte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187524400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2389717" y="4800600"/>
            <a:ext cx="7315200" cy="566738"/>
          </a:xfrm>
        </p:spPr>
        <p:txBody>
          <a:bodyPr anchor="b"/>
          <a:lstStyle>
            <a:lvl1pPr algn="l">
              <a:defRPr sz="2000" b="1"/>
            </a:lvl1pPr>
          </a:lstStyle>
          <a:p>
            <a:r>
              <a:rPr lang="fr-FR"/>
              <a:t>Modifiez le style du titre</a:t>
            </a:r>
            <a:endParaRPr lang="fr-CA"/>
          </a:p>
        </p:txBody>
      </p:sp>
      <p:sp>
        <p:nvSpPr>
          <p:cNvPr id="3" name="Espace réservé pour une imag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dirty="0"/>
          </a:p>
        </p:txBody>
      </p:sp>
      <p:sp>
        <p:nvSpPr>
          <p:cNvPr id="4" name="Espace réservé du texte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6" name="Espace réservé du pied de page 5"/>
          <p:cNvSpPr>
            <a:spLocks noGrp="1"/>
          </p:cNvSpPr>
          <p:nvPr>
            <p:ph type="ftr" sz="quarter" idx="11"/>
          </p:nvPr>
        </p:nvSpPr>
        <p:spPr/>
        <p:txBody>
          <a:bodyPr/>
          <a:lstStyle/>
          <a:p>
            <a:endParaRPr lang="fr-CA" dirty="0">
              <a:solidFill>
                <a:prstClr val="black">
                  <a:tint val="75000"/>
                </a:prstClr>
              </a:solidFill>
            </a:endParaRPr>
          </a:p>
        </p:txBody>
      </p:sp>
      <p:sp>
        <p:nvSpPr>
          <p:cNvPr id="7" name="Espace réservé du numéro de diapositive 6"/>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28471808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fr-CA"/>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3882609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839200" y="274639"/>
            <a:ext cx="2743200" cy="5851525"/>
          </a:xfrm>
        </p:spPr>
        <p:txBody>
          <a:bodyPr vert="eaVert"/>
          <a:lstStyle/>
          <a:p>
            <a:r>
              <a:rPr lang="fr-FR"/>
              <a:t>Modifiez le style du titre</a:t>
            </a:r>
            <a:endParaRPr lang="fr-CA"/>
          </a:p>
        </p:txBody>
      </p:sp>
      <p:sp>
        <p:nvSpPr>
          <p:cNvPr id="3" name="Espace réservé du texte vertical 2"/>
          <p:cNvSpPr>
            <a:spLocks noGrp="1"/>
          </p:cNvSpPr>
          <p:nvPr>
            <p:ph type="body" orient="vert" idx="1"/>
          </p:nvPr>
        </p:nvSpPr>
        <p:spPr>
          <a:xfrm>
            <a:off x="609600" y="274639"/>
            <a:ext cx="80264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10"/>
          </p:nvPr>
        </p:nvSpPr>
        <p:spPr/>
        <p:txBody>
          <a:bodyPr/>
          <a:lstStyle/>
          <a:p>
            <a:fld id="{F4C8C8AE-AA4D-482A-9E49-B12E6EF8EBDD}" type="datetimeFigureOut">
              <a:rPr lang="fr-CA" smtClean="0">
                <a:solidFill>
                  <a:prstClr val="black">
                    <a:tint val="75000"/>
                  </a:prstClr>
                </a:solidFill>
              </a:rPr>
              <a:pPr/>
              <a:t>2024-05-08</a:t>
            </a:fld>
            <a:endParaRPr lang="fr-CA" dirty="0">
              <a:solidFill>
                <a:prstClr val="black">
                  <a:tint val="75000"/>
                </a:prstClr>
              </a:solidFill>
            </a:endParaRPr>
          </a:p>
        </p:txBody>
      </p:sp>
      <p:sp>
        <p:nvSpPr>
          <p:cNvPr id="5" name="Espace réservé du pied de page 4"/>
          <p:cNvSpPr>
            <a:spLocks noGrp="1"/>
          </p:cNvSpPr>
          <p:nvPr>
            <p:ph type="ftr" sz="quarter" idx="11"/>
          </p:nvPr>
        </p:nvSpPr>
        <p:spPr/>
        <p:txBody>
          <a:bodyPr/>
          <a:lstStyle/>
          <a:p>
            <a:endParaRPr lang="fr-CA" dirty="0">
              <a:solidFill>
                <a:prstClr val="black">
                  <a:tint val="75000"/>
                </a:prstClr>
              </a:solidFill>
            </a:endParaRPr>
          </a:p>
        </p:txBody>
      </p:sp>
      <p:sp>
        <p:nvSpPr>
          <p:cNvPr id="6" name="Espace réservé du numéro de diapositive 5"/>
          <p:cNvSpPr>
            <a:spLocks noGrp="1"/>
          </p:cNvSpPr>
          <p:nvPr>
            <p:ph type="sldNum" sz="quarter" idx="12"/>
          </p:nvPr>
        </p:nvSpPr>
        <p:spPr/>
        <p:txBody>
          <a:bodyPr/>
          <a:lstStyle/>
          <a:p>
            <a:fld id="{C749A8A7-C8EB-4065-A959-057E0B733503}" type="slidenum">
              <a:rPr lang="fr-CA" smtClean="0">
                <a:solidFill>
                  <a:prstClr val="black">
                    <a:tint val="75000"/>
                  </a:prstClr>
                </a:solidFill>
              </a:rPr>
              <a:pPr/>
              <a:t>‹N°›</a:t>
            </a:fld>
            <a:endParaRPr lang="fr-CA" dirty="0">
              <a:solidFill>
                <a:prstClr val="black">
                  <a:tint val="75000"/>
                </a:prstClr>
              </a:solidFill>
            </a:endParaRPr>
          </a:p>
        </p:txBody>
      </p:sp>
    </p:spTree>
    <p:extLst>
      <p:ext uri="{BB962C8B-B14F-4D97-AF65-F5344CB8AC3E}">
        <p14:creationId xmlns:p14="http://schemas.microsoft.com/office/powerpoint/2010/main" val="122818558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Espace réservé du titre 1"/>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fr-FR"/>
              <a:t>Cliquez pour modifier le style du titre</a:t>
            </a:r>
            <a:endParaRPr lang="fr-CA"/>
          </a:p>
        </p:txBody>
      </p:sp>
      <p:sp>
        <p:nvSpPr>
          <p:cNvPr id="1027" name="Espace réservé du texte 2"/>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defRPr>
            </a:lvl1pPr>
          </a:lstStyle>
          <a:p>
            <a:pPr>
              <a:defRPr/>
            </a:pPr>
            <a:fld id="{5C5C2465-6ABF-4888-AF92-DE6456701A00}" type="datetimeFigureOut">
              <a:rPr lang="fr-FR" smtClean="0"/>
              <a:pPr>
                <a:defRPr/>
              </a:pPr>
              <a:t>08/05/2024</a:t>
            </a:fld>
            <a:endParaRPr lang="fr-CA"/>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defRPr>
            </a:lvl1pPr>
          </a:lstStyle>
          <a:p>
            <a:pPr>
              <a:defRPr/>
            </a:pPr>
            <a:endParaRPr lang="fr-CA"/>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defRPr>
            </a:lvl1pPr>
          </a:lstStyle>
          <a:p>
            <a:pPr>
              <a:defRPr/>
            </a:pPr>
            <a:fld id="{2E7C3B9A-3E80-4AC4-832B-CB32814DFCD6}" type="slidenum">
              <a:rPr lang="fr-CA"/>
              <a:pPr>
                <a:defRPr/>
              </a:pPr>
              <a:t>‹N°›</a:t>
            </a:fld>
            <a:endParaRPr lang="fr-C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4" name="Espace réservé de la date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F4C8C8AE-AA4D-482A-9E49-B12E6EF8EBDD}" type="datetimeFigureOut">
              <a:rPr lang="fr-CA" smtClean="0">
                <a:solidFill>
                  <a:prstClr val="black">
                    <a:tint val="75000"/>
                  </a:prstClr>
                </a:solidFill>
                <a:latin typeface="Calibri"/>
              </a:rPr>
              <a:pPr fontAlgn="auto">
                <a:spcBef>
                  <a:spcPts val="0"/>
                </a:spcBef>
                <a:spcAft>
                  <a:spcPts val="0"/>
                </a:spcAft>
              </a:pPr>
              <a:t>2024-05-08</a:t>
            </a:fld>
            <a:endParaRPr lang="fr-CA" dirty="0">
              <a:solidFill>
                <a:prstClr val="black">
                  <a:tint val="75000"/>
                </a:prstClr>
              </a:solidFill>
              <a:latin typeface="Calibri"/>
            </a:endParaRPr>
          </a:p>
        </p:txBody>
      </p:sp>
      <p:sp>
        <p:nvSpPr>
          <p:cNvPr id="5" name="Espace réservé du pied de page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fr-CA" dirty="0">
              <a:solidFill>
                <a:prstClr val="black">
                  <a:tint val="75000"/>
                </a:prstClr>
              </a:solidFill>
              <a:latin typeface="Calibri"/>
            </a:endParaRPr>
          </a:p>
        </p:txBody>
      </p:sp>
      <p:sp>
        <p:nvSpPr>
          <p:cNvPr id="6" name="Espace réservé du numéro de diapositive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C749A8A7-C8EB-4065-A959-057E0B733503}" type="slidenum">
              <a:rPr lang="fr-CA" smtClean="0">
                <a:solidFill>
                  <a:prstClr val="black">
                    <a:tint val="75000"/>
                  </a:prstClr>
                </a:solidFill>
                <a:latin typeface="Calibri"/>
              </a:rPr>
              <a:pPr fontAlgn="auto">
                <a:spcBef>
                  <a:spcPts val="0"/>
                </a:spcBef>
                <a:spcAft>
                  <a:spcPts val="0"/>
                </a:spcAft>
              </a:pPr>
              <a:t>‹N°›</a:t>
            </a:fld>
            <a:endParaRPr lang="fr-CA" dirty="0">
              <a:solidFill>
                <a:prstClr val="black">
                  <a:tint val="75000"/>
                </a:prstClr>
              </a:solidFill>
              <a:latin typeface="Calibri"/>
            </a:endParaRPr>
          </a:p>
        </p:txBody>
      </p:sp>
    </p:spTree>
    <p:extLst>
      <p:ext uri="{BB962C8B-B14F-4D97-AF65-F5344CB8AC3E}">
        <p14:creationId xmlns:p14="http://schemas.microsoft.com/office/powerpoint/2010/main" val="94430601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7.wmf"/><Relationship Id="rId7" Type="http://schemas.openxmlformats.org/officeDocument/2006/relationships/image" Target="../media/image9.wmf"/><Relationship Id="rId2" Type="http://schemas.openxmlformats.org/officeDocument/2006/relationships/oleObject" Target="../embeddings/oleObject1.bin"/><Relationship Id="rId1" Type="http://schemas.openxmlformats.org/officeDocument/2006/relationships/slideLayout" Target="../slideLayouts/slideLayout1.xml"/><Relationship Id="rId6" Type="http://schemas.openxmlformats.org/officeDocument/2006/relationships/oleObject" Target="../embeddings/oleObject3.bin"/><Relationship Id="rId5" Type="http://schemas.openxmlformats.org/officeDocument/2006/relationships/image" Target="../media/image8.wmf"/><Relationship Id="rId4" Type="http://schemas.openxmlformats.org/officeDocument/2006/relationships/oleObject" Target="../embeddings/oleObject2.bin"/></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10.w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2.png"/><Relationship Id="rId4" Type="http://schemas.openxmlformats.org/officeDocument/2006/relationships/image" Target="../media/image11.w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14.jpeg"/><Relationship Id="rId4" Type="http://schemas.openxmlformats.org/officeDocument/2006/relationships/image" Target="../media/image13.wmf"/></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wm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wmf"/></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wmf"/></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24.wmf"/><Relationship Id="rId4" Type="http://schemas.openxmlformats.org/officeDocument/2006/relationships/oleObject" Target="../embeddings/oleObject10.bin"/></Relationships>
</file>

<file path=ppt/slides/_rels/slide14.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1.bin"/><Relationship Id="rId7" Type="http://schemas.openxmlformats.org/officeDocument/2006/relationships/oleObject" Target="../embeddings/oleObject13.bin"/><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oleObject" Target="../embeddings/oleObject12.bin"/><Relationship Id="rId4" Type="http://schemas.openxmlformats.org/officeDocument/2006/relationships/image" Target="../media/image8.wmf"/></Relationships>
</file>

<file path=ppt/slides/_rels/slide15.xml.rels><?xml version="1.0" encoding="UTF-8" standalone="yes"?>
<Relationships xmlns="http://schemas.openxmlformats.org/package/2006/relationships"><Relationship Id="rId8" Type="http://schemas.openxmlformats.org/officeDocument/2006/relationships/image" Target="../media/image25.wmf"/><Relationship Id="rId3" Type="http://schemas.openxmlformats.org/officeDocument/2006/relationships/oleObject" Target="../embeddings/oleObject14.bin"/><Relationship Id="rId7" Type="http://schemas.openxmlformats.org/officeDocument/2006/relationships/oleObject" Target="../embeddings/oleObject16.bin"/><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9.wmf"/><Relationship Id="rId5" Type="http://schemas.openxmlformats.org/officeDocument/2006/relationships/oleObject" Target="../embeddings/oleObject15.bin"/><Relationship Id="rId4" Type="http://schemas.openxmlformats.org/officeDocument/2006/relationships/image" Target="../media/image8.w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wmf"/></Relationships>
</file>

<file path=ppt/slides/_rels/slide17.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30.wmf"/><Relationship Id="rId5" Type="http://schemas.openxmlformats.org/officeDocument/2006/relationships/oleObject" Target="../embeddings/oleObject19.bin"/><Relationship Id="rId4" Type="http://schemas.openxmlformats.org/officeDocument/2006/relationships/image" Target="../media/image29.wmf"/></Relationships>
</file>

<file path=ppt/slides/_rels/slide19.xml.rels><?xml version="1.0" encoding="UTF-8" standalone="yes"?>
<Relationships xmlns="http://schemas.openxmlformats.org/package/2006/relationships"><Relationship Id="rId8" Type="http://schemas.openxmlformats.org/officeDocument/2006/relationships/image" Target="../media/image33.wmf"/><Relationship Id="rId3" Type="http://schemas.openxmlformats.org/officeDocument/2006/relationships/oleObject" Target="../embeddings/oleObject20.bin"/><Relationship Id="rId7" Type="http://schemas.openxmlformats.org/officeDocument/2006/relationships/oleObject" Target="../embeddings/oleObject22.bin"/><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32.wmf"/><Relationship Id="rId5" Type="http://schemas.openxmlformats.org/officeDocument/2006/relationships/oleObject" Target="../embeddings/oleObject21.bin"/><Relationship Id="rId10" Type="http://schemas.openxmlformats.org/officeDocument/2006/relationships/image" Target="../media/image34.wmf"/><Relationship Id="rId4" Type="http://schemas.openxmlformats.org/officeDocument/2006/relationships/image" Target="../media/image31.wmf"/><Relationship Id="rId9" Type="http://schemas.openxmlformats.org/officeDocument/2006/relationships/oleObject" Target="../embeddings/oleObject23.bin"/></Relationships>
</file>

<file path=ppt/slides/_rels/slide20.xml.rels><?xml version="1.0" encoding="UTF-8" standalone="yes"?>
<Relationships xmlns="http://schemas.openxmlformats.org/package/2006/relationships"><Relationship Id="rId8" Type="http://schemas.openxmlformats.org/officeDocument/2006/relationships/image" Target="../media/image37.wmf"/><Relationship Id="rId3" Type="http://schemas.openxmlformats.org/officeDocument/2006/relationships/oleObject" Target="../embeddings/oleObject24.bin"/><Relationship Id="rId7" Type="http://schemas.openxmlformats.org/officeDocument/2006/relationships/oleObject" Target="../embeddings/oleObject26.bin"/><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36.wmf"/><Relationship Id="rId5" Type="http://schemas.openxmlformats.org/officeDocument/2006/relationships/oleObject" Target="../embeddings/oleObject25.bin"/><Relationship Id="rId4" Type="http://schemas.openxmlformats.org/officeDocument/2006/relationships/image" Target="../media/image35.w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39.jpeg"/><Relationship Id="rId4" Type="http://schemas.openxmlformats.org/officeDocument/2006/relationships/image" Target="../media/image38.w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41.wmf"/><Relationship Id="rId5" Type="http://schemas.openxmlformats.org/officeDocument/2006/relationships/oleObject" Target="../embeddings/oleObject29.bin"/><Relationship Id="rId4" Type="http://schemas.openxmlformats.org/officeDocument/2006/relationships/image" Target="../media/image40.wmf"/></Relationships>
</file>

<file path=ppt/slides/_rels/slide23.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30.bin"/><Relationship Id="rId7" Type="http://schemas.openxmlformats.org/officeDocument/2006/relationships/image" Target="../media/image46.jpe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45.jpeg"/><Relationship Id="rId5" Type="http://schemas.openxmlformats.org/officeDocument/2006/relationships/image" Target="../media/image44.jpeg"/><Relationship Id="rId4" Type="http://schemas.openxmlformats.org/officeDocument/2006/relationships/image" Target="../media/image43.wmf"/></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2279576" y="2613392"/>
            <a:ext cx="7632848" cy="1631216"/>
          </a:xfrm>
          <a:prstGeom prst="rect">
            <a:avLst/>
          </a:prstGeom>
          <a:noFill/>
        </p:spPr>
        <p:txBody>
          <a:bodyPr wrap="square" rtlCol="0">
            <a:spAutoFit/>
          </a:bodyPr>
          <a:lstStyle/>
          <a:p>
            <a:pPr algn="ctr" fontAlgn="auto">
              <a:spcBef>
                <a:spcPts val="0"/>
              </a:spcBef>
              <a:spcAft>
                <a:spcPts val="0"/>
              </a:spcAft>
            </a:pPr>
            <a:r>
              <a:rPr lang="fr-CA" sz="6000" dirty="0">
                <a:solidFill>
                  <a:prstClr val="black"/>
                </a:solidFill>
                <a:latin typeface="Calibri"/>
              </a:rPr>
              <a:t>3,14159265358979…</a:t>
            </a:r>
          </a:p>
          <a:p>
            <a:pPr algn="ctr" fontAlgn="auto">
              <a:spcBef>
                <a:spcPts val="0"/>
              </a:spcBef>
              <a:spcAft>
                <a:spcPts val="0"/>
              </a:spcAft>
            </a:pPr>
            <a:r>
              <a:rPr lang="fr-CA" sz="4000" dirty="0">
                <a:solidFill>
                  <a:prstClr val="black"/>
                </a:solidFill>
                <a:latin typeface="Calibri"/>
              </a:rPr>
              <a:t>Christian Côté</a:t>
            </a:r>
          </a:p>
        </p:txBody>
      </p:sp>
    </p:spTree>
    <p:extLst>
      <p:ext uri="{BB962C8B-B14F-4D97-AF65-F5344CB8AC3E}">
        <p14:creationId xmlns:p14="http://schemas.microsoft.com/office/powerpoint/2010/main" val="28893422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tephen Hawking - Wikipedia">
            <a:extLst>
              <a:ext uri="{FF2B5EF4-FFF2-40B4-BE49-F238E27FC236}">
                <a16:creationId xmlns:a16="http://schemas.microsoft.com/office/drawing/2014/main" id="{D210275A-2A16-4AB3-9E5E-42FEB26718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264352" y="2057318"/>
            <a:ext cx="2713375" cy="3896405"/>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7" descr="http://www.pi314.net/imagespi/Pi_day/Wikipedia_Pi_pie2_mini.jpg">
            <a:extLst>
              <a:ext uri="{FF2B5EF4-FFF2-40B4-BE49-F238E27FC236}">
                <a16:creationId xmlns:a16="http://schemas.microsoft.com/office/drawing/2014/main" id="{FF560091-93F1-4EB4-BC24-2275C65026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418201" y="2534966"/>
            <a:ext cx="2354252" cy="23458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5" descr=" ">
            <a:extLst>
              <a:ext uri="{FF2B5EF4-FFF2-40B4-BE49-F238E27FC236}">
                <a16:creationId xmlns:a16="http://schemas.microsoft.com/office/drawing/2014/main" id="{D31D5158-B2F3-42A4-AF90-2C37367BFCA1}"/>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071664" y="511633"/>
            <a:ext cx="3226403" cy="25032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2" name="Picture 4" descr="UNESCO and Youth – Office of the Secretary-General&amp;#39;s Envoy on Youth">
            <a:extLst>
              <a:ext uri="{FF2B5EF4-FFF2-40B4-BE49-F238E27FC236}">
                <a16:creationId xmlns:a16="http://schemas.microsoft.com/office/drawing/2014/main" id="{CB8DFC5B-DB30-4800-A099-238F4A5CF4F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257269" y="3707868"/>
            <a:ext cx="3940359" cy="2621855"/>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 2">
            <a:extLst>
              <a:ext uri="{FF2B5EF4-FFF2-40B4-BE49-F238E27FC236}">
                <a16:creationId xmlns:a16="http://schemas.microsoft.com/office/drawing/2014/main" id="{907332B0-C737-467F-A82B-D02060B986E4}"/>
              </a:ext>
            </a:extLst>
          </p:cNvPr>
          <p:cNvPicPr>
            <a:picLocks noChangeAspect="1"/>
          </p:cNvPicPr>
          <p:nvPr/>
        </p:nvPicPr>
        <p:blipFill>
          <a:blip r:embed="rId7"/>
          <a:stretch>
            <a:fillRect/>
          </a:stretch>
        </p:blipFill>
        <p:spPr>
          <a:xfrm>
            <a:off x="304208" y="1412776"/>
            <a:ext cx="2576829" cy="2621855"/>
          </a:xfrm>
          <a:prstGeom prst="rect">
            <a:avLst/>
          </a:prstGeom>
        </p:spPr>
      </p:pic>
      <p:sp>
        <p:nvSpPr>
          <p:cNvPr id="8" name="ZoneTexte 7">
            <a:extLst>
              <a:ext uri="{FF2B5EF4-FFF2-40B4-BE49-F238E27FC236}">
                <a16:creationId xmlns:a16="http://schemas.microsoft.com/office/drawing/2014/main" id="{02FBB7A1-5569-4654-81F5-1C22E1DC459B}"/>
              </a:ext>
            </a:extLst>
          </p:cNvPr>
          <p:cNvSpPr txBox="1"/>
          <p:nvPr/>
        </p:nvSpPr>
        <p:spPr>
          <a:xfrm>
            <a:off x="6506478" y="1027456"/>
            <a:ext cx="1681871" cy="1015663"/>
          </a:xfrm>
          <a:prstGeom prst="rect">
            <a:avLst/>
          </a:prstGeom>
          <a:noFill/>
        </p:spPr>
        <p:txBody>
          <a:bodyPr wrap="none" rtlCol="0">
            <a:spAutoFit/>
          </a:bodyPr>
          <a:lstStyle/>
          <a:p>
            <a:pPr algn="ctr"/>
            <a:r>
              <a:rPr lang="fr-CA" sz="6000" dirty="0"/>
              <a:t>3/14</a:t>
            </a:r>
          </a:p>
        </p:txBody>
      </p:sp>
    </p:spTree>
    <p:extLst>
      <p:ext uri="{BB962C8B-B14F-4D97-AF65-F5344CB8AC3E}">
        <p14:creationId xmlns:p14="http://schemas.microsoft.com/office/powerpoint/2010/main" val="1256266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50"/>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descr="Homer-Lisa.jpg">
            <a:extLst>
              <a:ext uri="{FF2B5EF4-FFF2-40B4-BE49-F238E27FC236}">
                <a16:creationId xmlns:a16="http://schemas.microsoft.com/office/drawing/2014/main" id="{C7C96CB7-6B4D-4E0C-B737-64B2B63702E9}"/>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78492" y="1268760"/>
            <a:ext cx="5635015" cy="4032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84640466"/>
      </p:ext>
    </p:extLst>
  </p:cSld>
  <p:clrMapOvr>
    <a:masterClrMapping/>
  </p:clrMapOvr>
  <mc:AlternateContent xmlns:mc="http://schemas.openxmlformats.org/markup-compatibility/2006" xmlns:p14="http://schemas.microsoft.com/office/powerpoint/2010/main">
    <mc:Choice Requires="p14">
      <p:transition spd="slow" p14:dur="2000" advTm="8349"/>
    </mc:Choice>
    <mc:Fallback xmlns="">
      <p:transition spd="slow" advTm="8349"/>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1"/>
          <p:cNvGraphicFramePr>
            <a:graphicFrameLocks noChangeAspect="1"/>
          </p:cNvGraphicFramePr>
          <p:nvPr>
            <p:extLst>
              <p:ext uri="{D42A27DB-BD31-4B8C-83A1-F6EECF244321}">
                <p14:modId xmlns:p14="http://schemas.microsoft.com/office/powerpoint/2010/main" val="3041393695"/>
              </p:ext>
            </p:extLst>
          </p:nvPr>
        </p:nvGraphicFramePr>
        <p:xfrm>
          <a:off x="5519936" y="2492896"/>
          <a:ext cx="3871912" cy="1714500"/>
        </p:xfrm>
        <a:graphic>
          <a:graphicData uri="http://schemas.openxmlformats.org/presentationml/2006/ole">
            <mc:AlternateContent xmlns:mc="http://schemas.openxmlformats.org/markup-compatibility/2006">
              <mc:Choice xmlns:v="urn:schemas-microsoft-com:vml" Requires="v">
                <p:oleObj name="Equation" r:id="rId2" imgW="888840" imgH="393480" progId="Equation.DSMT4">
                  <p:embed/>
                </p:oleObj>
              </mc:Choice>
              <mc:Fallback>
                <p:oleObj name="Equation" r:id="rId2" imgW="888840" imgH="393480" progId="Equation.DSMT4">
                  <p:embed/>
                  <p:pic>
                    <p:nvPicPr>
                      <p:cNvPr id="0" name=""/>
                      <p:cNvPicPr>
                        <a:picLocks noChangeAspect="1" noChangeArrowheads="1"/>
                      </p:cNvPicPr>
                      <p:nvPr/>
                    </p:nvPicPr>
                    <p:blipFill>
                      <a:blip r:embed="rId3"/>
                      <a:srcRect/>
                      <a:stretch>
                        <a:fillRect/>
                      </a:stretch>
                    </p:blipFill>
                    <p:spPr bwMode="auto">
                      <a:xfrm>
                        <a:off x="5519936" y="2492896"/>
                        <a:ext cx="3871912" cy="17145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099" name="Object 3"/>
          <p:cNvGraphicFramePr>
            <a:graphicFrameLocks noChangeAspect="1"/>
          </p:cNvGraphicFramePr>
          <p:nvPr>
            <p:extLst>
              <p:ext uri="{D42A27DB-BD31-4B8C-83A1-F6EECF244321}">
                <p14:modId xmlns:p14="http://schemas.microsoft.com/office/powerpoint/2010/main" val="2797794828"/>
              </p:ext>
            </p:extLst>
          </p:nvPr>
        </p:nvGraphicFramePr>
        <p:xfrm>
          <a:off x="3229242" y="2500312"/>
          <a:ext cx="1857375" cy="1857375"/>
        </p:xfrm>
        <a:graphic>
          <a:graphicData uri="http://schemas.openxmlformats.org/presentationml/2006/ole">
            <mc:AlternateContent xmlns:mc="http://schemas.openxmlformats.org/markup-compatibility/2006">
              <mc:Choice xmlns:v="urn:schemas-microsoft-com:vml" Requires="v">
                <p:oleObj name="Equation" r:id="rId4" imgW="139700" imgH="139700" progId="Equation.DSMT4">
                  <p:embed/>
                </p:oleObj>
              </mc:Choice>
              <mc:Fallback>
                <p:oleObj name="Equation" r:id="rId4" imgW="139700" imgH="1397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29242" y="2500312"/>
                        <a:ext cx="1857375" cy="18573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t 1"/>
          <p:cNvGraphicFramePr>
            <a:graphicFrameLocks noChangeAspect="1"/>
          </p:cNvGraphicFramePr>
          <p:nvPr>
            <p:extLst>
              <p:ext uri="{D42A27DB-BD31-4B8C-83A1-F6EECF244321}">
                <p14:modId xmlns:p14="http://schemas.microsoft.com/office/powerpoint/2010/main" val="482142764"/>
              </p:ext>
            </p:extLst>
          </p:nvPr>
        </p:nvGraphicFramePr>
        <p:xfrm>
          <a:off x="4656405" y="3097989"/>
          <a:ext cx="860425" cy="773112"/>
        </p:xfrm>
        <a:graphic>
          <a:graphicData uri="http://schemas.openxmlformats.org/presentationml/2006/ole">
            <mc:AlternateContent xmlns:mc="http://schemas.openxmlformats.org/markup-compatibility/2006">
              <mc:Choice xmlns:v="urn:schemas-microsoft-com:vml" Requires="v">
                <p:oleObj name="Equation" r:id="rId6" imgW="126780" imgH="114102" progId="Equation.DSMT4">
                  <p:embed/>
                </p:oleObj>
              </mc:Choice>
              <mc:Fallback>
                <p:oleObj name="Equation" r:id="rId6" imgW="126780" imgH="114102" progId="Equation.DSMT4">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656405" y="3097989"/>
                        <a:ext cx="860425" cy="7731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847550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ZoneTexte 1"/>
          <p:cNvSpPr txBox="1">
            <a:spLocks noChangeArrowheads="1"/>
          </p:cNvSpPr>
          <p:nvPr/>
        </p:nvSpPr>
        <p:spPr bwMode="auto">
          <a:xfrm>
            <a:off x="2809875" y="928689"/>
            <a:ext cx="664368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2000 av JC - Babyloniens</a:t>
            </a:r>
          </a:p>
        </p:txBody>
      </p:sp>
      <p:graphicFrame>
        <p:nvGraphicFramePr>
          <p:cNvPr id="6147" name="Object 2"/>
          <p:cNvGraphicFramePr>
            <a:graphicFrameLocks noChangeAspect="1"/>
          </p:cNvGraphicFramePr>
          <p:nvPr>
            <p:extLst>
              <p:ext uri="{D42A27DB-BD31-4B8C-83A1-F6EECF244321}">
                <p14:modId xmlns:p14="http://schemas.microsoft.com/office/powerpoint/2010/main" val="2910695549"/>
              </p:ext>
            </p:extLst>
          </p:nvPr>
        </p:nvGraphicFramePr>
        <p:xfrm>
          <a:off x="4367808" y="3068960"/>
          <a:ext cx="3963372" cy="1296144"/>
        </p:xfrm>
        <a:graphic>
          <a:graphicData uri="http://schemas.openxmlformats.org/presentationml/2006/ole">
            <mc:AlternateContent xmlns:mc="http://schemas.openxmlformats.org/markup-compatibility/2006">
              <mc:Choice xmlns:v="urn:schemas-microsoft-com:vml" Requires="v">
                <p:oleObj name="Equation" r:id="rId3" imgW="622080" imgH="203040" progId="Equation.DSMT4">
                  <p:embed/>
                </p:oleObj>
              </mc:Choice>
              <mc:Fallback>
                <p:oleObj name="Equation" r:id="rId3" imgW="622080" imgH="203040" progId="Equation.DSMT4">
                  <p:embed/>
                  <p:pic>
                    <p:nvPicPr>
                      <p:cNvPr id="0" name="Picture 39"/>
                      <p:cNvPicPr>
                        <a:picLocks noChangeAspect="1" noChangeArrowheads="1"/>
                      </p:cNvPicPr>
                      <p:nvPr/>
                    </p:nvPicPr>
                    <p:blipFill>
                      <a:blip r:embed="rId4"/>
                      <a:srcRect/>
                      <a:stretch>
                        <a:fillRect/>
                      </a:stretch>
                    </p:blipFill>
                    <p:spPr bwMode="auto">
                      <a:xfrm>
                        <a:off x="4367808" y="3068960"/>
                        <a:ext cx="3963372" cy="1296144"/>
                      </a:xfrm>
                      <a:prstGeom prst="rect">
                        <a:avLst/>
                      </a:prstGeom>
                      <a:noFill/>
                    </p:spPr>
                  </p:pic>
                </p:oleObj>
              </mc:Fallback>
            </mc:AlternateContent>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ZoneTexte 1"/>
          <p:cNvSpPr txBox="1">
            <a:spLocks noChangeArrowheads="1"/>
          </p:cNvSpPr>
          <p:nvPr/>
        </p:nvSpPr>
        <p:spPr bwMode="auto">
          <a:xfrm>
            <a:off x="2809875" y="928689"/>
            <a:ext cx="6643688"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1650 av JC - Égyptiens</a:t>
            </a:r>
          </a:p>
        </p:txBody>
      </p:sp>
      <p:graphicFrame>
        <p:nvGraphicFramePr>
          <p:cNvPr id="7171" name="Object 2"/>
          <p:cNvGraphicFramePr>
            <a:graphicFrameLocks noChangeAspect="1"/>
          </p:cNvGraphicFramePr>
          <p:nvPr>
            <p:extLst>
              <p:ext uri="{D42A27DB-BD31-4B8C-83A1-F6EECF244321}">
                <p14:modId xmlns:p14="http://schemas.microsoft.com/office/powerpoint/2010/main" val="1703402936"/>
              </p:ext>
            </p:extLst>
          </p:nvPr>
        </p:nvGraphicFramePr>
        <p:xfrm>
          <a:off x="4502350" y="5301209"/>
          <a:ext cx="3615925" cy="1032023"/>
        </p:xfrm>
        <a:graphic>
          <a:graphicData uri="http://schemas.openxmlformats.org/presentationml/2006/ole">
            <mc:AlternateContent xmlns:mc="http://schemas.openxmlformats.org/markup-compatibility/2006">
              <mc:Choice xmlns:v="urn:schemas-microsoft-com:vml" Requires="v">
                <p:oleObj name="Equation" r:id="rId3" imgW="711000" imgH="203040" progId="Equation.DSMT4">
                  <p:embed/>
                </p:oleObj>
              </mc:Choice>
              <mc:Fallback>
                <p:oleObj name="Equation" r:id="rId3" imgW="711000" imgH="203040" progId="Equation.DSMT4">
                  <p:embed/>
                  <p:pic>
                    <p:nvPicPr>
                      <p:cNvPr id="0" name="Picture 41"/>
                      <p:cNvPicPr>
                        <a:picLocks noChangeAspect="1" noChangeArrowheads="1"/>
                      </p:cNvPicPr>
                      <p:nvPr/>
                    </p:nvPicPr>
                    <p:blipFill>
                      <a:blip r:embed="rId4"/>
                      <a:srcRect/>
                      <a:stretch>
                        <a:fillRect/>
                      </a:stretch>
                    </p:blipFill>
                    <p:spPr bwMode="auto">
                      <a:xfrm>
                        <a:off x="4502350" y="5301209"/>
                        <a:ext cx="3615925" cy="1032023"/>
                      </a:xfrm>
                      <a:prstGeom prst="rect">
                        <a:avLst/>
                      </a:prstGeom>
                      <a:noFill/>
                    </p:spPr>
                  </p:pic>
                </p:oleObj>
              </mc:Fallback>
            </mc:AlternateContent>
          </a:graphicData>
        </a:graphic>
      </p:graphicFrame>
      <p:pic>
        <p:nvPicPr>
          <p:cNvPr id="1026" name="Picture 2">
            <a:extLst>
              <a:ext uri="{FF2B5EF4-FFF2-40B4-BE49-F238E27FC236}">
                <a16:creationId xmlns:a16="http://schemas.microsoft.com/office/drawing/2014/main" id="{DF1407FF-4C3E-687D-1B59-DCCB2C5F674F}"/>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727848" y="1887768"/>
            <a:ext cx="3086745" cy="3082463"/>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ZoneTexte 1"/>
          <p:cNvSpPr txBox="1">
            <a:spLocks noChangeArrowheads="1"/>
          </p:cNvSpPr>
          <p:nvPr/>
        </p:nvSpPr>
        <p:spPr bwMode="auto">
          <a:xfrm>
            <a:off x="1919289" y="1268414"/>
            <a:ext cx="4897437"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1200 av JC</a:t>
            </a:r>
          </a:p>
          <a:p>
            <a:pPr algn="ctr" eaLnBrk="1" hangingPunct="1"/>
            <a:endParaRPr lang="fr-CA" sz="2800" u="sng">
              <a:latin typeface="Calibri" pitchFamily="34" charset="0"/>
            </a:endParaRPr>
          </a:p>
          <a:p>
            <a:pPr algn="ctr" eaLnBrk="1" hangingPunct="1"/>
            <a:r>
              <a:rPr lang="fr-CA" sz="4400" u="sng">
                <a:latin typeface="Calibri" pitchFamily="34" charset="0"/>
              </a:rPr>
              <a:t>Chine</a:t>
            </a:r>
          </a:p>
        </p:txBody>
      </p:sp>
      <p:graphicFrame>
        <p:nvGraphicFramePr>
          <p:cNvPr id="8195" name="Object 2"/>
          <p:cNvGraphicFramePr>
            <a:graphicFrameLocks noChangeAspect="1"/>
          </p:cNvGraphicFramePr>
          <p:nvPr>
            <p:extLst>
              <p:ext uri="{D42A27DB-BD31-4B8C-83A1-F6EECF244321}">
                <p14:modId xmlns:p14="http://schemas.microsoft.com/office/powerpoint/2010/main" val="513209034"/>
              </p:ext>
            </p:extLst>
          </p:nvPr>
        </p:nvGraphicFramePr>
        <p:xfrm>
          <a:off x="4399853" y="3909769"/>
          <a:ext cx="3134997" cy="1512093"/>
        </p:xfrm>
        <a:graphic>
          <a:graphicData uri="http://schemas.openxmlformats.org/presentationml/2006/ole">
            <mc:AlternateContent xmlns:mc="http://schemas.openxmlformats.org/markup-compatibility/2006">
              <mc:Choice xmlns:v="urn:schemas-microsoft-com:vml" Requires="v">
                <p:oleObj name="Equation" r:id="rId3" imgW="368140" imgH="177723" progId="Equation.DSMT4">
                  <p:embed/>
                </p:oleObj>
              </mc:Choice>
              <mc:Fallback>
                <p:oleObj name="Equation" r:id="rId3" imgW="368140" imgH="177723" progId="Equation.DSMT4">
                  <p:embed/>
                  <p:pic>
                    <p:nvPicPr>
                      <p:cNvPr id="0" name="Picture 4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9853" y="3909769"/>
                        <a:ext cx="3134997" cy="1512093"/>
                      </a:xfrm>
                      <a:prstGeom prst="rect">
                        <a:avLst/>
                      </a:prstGeom>
                      <a:noFill/>
                    </p:spPr>
                  </p:pic>
                </p:oleObj>
              </mc:Fallback>
            </mc:AlternateContent>
          </a:graphicData>
        </a:graphic>
      </p:graphicFrame>
      <p:pic>
        <p:nvPicPr>
          <p:cNvPr id="8196" name="Picture 5" descr="drag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383338" y="981076"/>
            <a:ext cx="3567112" cy="2925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ZoneTexte 1"/>
          <p:cNvSpPr txBox="1">
            <a:spLocks noChangeArrowheads="1"/>
          </p:cNvSpPr>
          <p:nvPr/>
        </p:nvSpPr>
        <p:spPr bwMode="auto">
          <a:xfrm>
            <a:off x="5159375" y="1268414"/>
            <a:ext cx="4967288"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250 av JC</a:t>
            </a:r>
          </a:p>
          <a:p>
            <a:pPr algn="ctr" eaLnBrk="1" hangingPunct="1"/>
            <a:endParaRPr lang="fr-CA" sz="2800" u="sng">
              <a:latin typeface="Calibri" pitchFamily="34" charset="0"/>
            </a:endParaRPr>
          </a:p>
          <a:p>
            <a:pPr algn="ctr" eaLnBrk="1" hangingPunct="1"/>
            <a:r>
              <a:rPr lang="fr-CA" sz="4400" u="sng">
                <a:latin typeface="Calibri" pitchFamily="34" charset="0"/>
              </a:rPr>
              <a:t>Archimède</a:t>
            </a:r>
          </a:p>
        </p:txBody>
      </p:sp>
      <p:graphicFrame>
        <p:nvGraphicFramePr>
          <p:cNvPr id="9219" name="Object 2"/>
          <p:cNvGraphicFramePr>
            <a:graphicFrameLocks noChangeAspect="1"/>
          </p:cNvGraphicFramePr>
          <p:nvPr/>
        </p:nvGraphicFramePr>
        <p:xfrm>
          <a:off x="2279650" y="4076700"/>
          <a:ext cx="7856538" cy="1309688"/>
        </p:xfrm>
        <a:graphic>
          <a:graphicData uri="http://schemas.openxmlformats.org/presentationml/2006/ole">
            <mc:AlternateContent xmlns:mc="http://schemas.openxmlformats.org/markup-compatibility/2006">
              <mc:Choice xmlns:v="urn:schemas-microsoft-com:vml" Requires="v">
                <p:oleObj name="Equation" r:id="rId3" imgW="2362200" imgH="393700" progId="Equation.DSMT4">
                  <p:embed/>
                </p:oleObj>
              </mc:Choice>
              <mc:Fallback>
                <p:oleObj name="Equation" r:id="rId3" imgW="2362200" imgH="3937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650" y="4076700"/>
                        <a:ext cx="7856538" cy="13096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9220" name="ZoneTexte 3"/>
          <p:cNvSpPr txBox="1">
            <a:spLocks noChangeArrowheads="1"/>
          </p:cNvSpPr>
          <p:nvPr/>
        </p:nvSpPr>
        <p:spPr bwMode="auto">
          <a:xfrm>
            <a:off x="1919289" y="5661025"/>
            <a:ext cx="8575675" cy="579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r>
              <a:rPr lang="fr-CA" sz="3200">
                <a:latin typeface="Calibri" pitchFamily="34" charset="0"/>
              </a:rPr>
              <a:t>Polygone inscrit et circonscrit à 96=2</a:t>
            </a:r>
            <a:r>
              <a:rPr lang="fr-CA" sz="3200" baseline="30000">
                <a:latin typeface="Calibri" pitchFamily="34" charset="0"/>
              </a:rPr>
              <a:t>5</a:t>
            </a:r>
            <a:r>
              <a:rPr lang="fr-CA" sz="3200">
                <a:latin typeface="Calibri" pitchFamily="34" charset="0"/>
              </a:rPr>
              <a:t>x3 côtés</a:t>
            </a:r>
          </a:p>
        </p:txBody>
      </p:sp>
      <p:pic>
        <p:nvPicPr>
          <p:cNvPr id="9221" name="Picture 6" descr="http://www.wikidive.com/Photo/Images/11archimed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495550" y="692150"/>
            <a:ext cx="2643188" cy="315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264446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Hexagone 4"/>
          <p:cNvSpPr/>
          <p:nvPr/>
        </p:nvSpPr>
        <p:spPr>
          <a:xfrm>
            <a:off x="4007768" y="1590447"/>
            <a:ext cx="4512800" cy="3791441"/>
          </a:xfrm>
          <a:prstGeom prst="hexagon">
            <a:avLst/>
          </a:prstGeom>
          <a:noFill/>
          <a:ln w="508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prstClr val="white"/>
              </a:solidFill>
            </a:endParaRPr>
          </a:p>
        </p:txBody>
      </p:sp>
      <p:sp>
        <p:nvSpPr>
          <p:cNvPr id="4" name="Ellipse 3"/>
          <p:cNvSpPr/>
          <p:nvPr/>
        </p:nvSpPr>
        <p:spPr>
          <a:xfrm>
            <a:off x="3959912" y="1169420"/>
            <a:ext cx="4608512" cy="4608512"/>
          </a:xfrm>
          <a:prstGeom prst="ellipse">
            <a:avLst/>
          </a:prstGeom>
          <a:no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prstClr val="white"/>
              </a:solidFill>
            </a:endParaRPr>
          </a:p>
        </p:txBody>
      </p:sp>
      <p:sp>
        <p:nvSpPr>
          <p:cNvPr id="6" name="Hexagone 5"/>
          <p:cNvSpPr/>
          <p:nvPr/>
        </p:nvSpPr>
        <p:spPr>
          <a:xfrm>
            <a:off x="3635707" y="1112254"/>
            <a:ext cx="5260100" cy="4723623"/>
          </a:xfrm>
          <a:prstGeom prst="hexagon">
            <a:avLst/>
          </a:prstGeom>
          <a:noFill/>
          <a:ln w="50800">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prstClr val="white"/>
              </a:solidFill>
            </a:endParaRPr>
          </a:p>
        </p:txBody>
      </p:sp>
      <p:cxnSp>
        <p:nvCxnSpPr>
          <p:cNvPr id="11" name="Connecteur droit 10"/>
          <p:cNvCxnSpPr/>
          <p:nvPr/>
        </p:nvCxnSpPr>
        <p:spPr>
          <a:xfrm flipH="1" flipV="1">
            <a:off x="4968024" y="1590446"/>
            <a:ext cx="1296144" cy="188323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3" name="Ellipse 12"/>
          <p:cNvSpPr/>
          <p:nvPr/>
        </p:nvSpPr>
        <p:spPr>
          <a:xfrm>
            <a:off x="6232509" y="3440816"/>
            <a:ext cx="66497" cy="66497"/>
          </a:xfrm>
          <a:prstGeom prst="ellipse">
            <a:avLst/>
          </a:prstGeom>
          <a:solidFill>
            <a:schemeClr val="tx1"/>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solidFill>
                <a:prstClr val="white"/>
              </a:solidFill>
            </a:endParaRPr>
          </a:p>
        </p:txBody>
      </p:sp>
      <p:sp>
        <p:nvSpPr>
          <p:cNvPr id="14" name="ZoneTexte 13"/>
          <p:cNvSpPr txBox="1"/>
          <p:nvPr/>
        </p:nvSpPr>
        <p:spPr>
          <a:xfrm>
            <a:off x="5368641" y="2532061"/>
            <a:ext cx="361037" cy="369332"/>
          </a:xfrm>
          <a:prstGeom prst="rect">
            <a:avLst/>
          </a:prstGeom>
          <a:noFill/>
        </p:spPr>
        <p:txBody>
          <a:bodyPr wrap="square" rtlCol="0">
            <a:spAutoFit/>
          </a:bodyPr>
          <a:lstStyle/>
          <a:p>
            <a:r>
              <a:rPr lang="en-CA" dirty="0">
                <a:solidFill>
                  <a:prstClr val="black"/>
                </a:solidFill>
              </a:rPr>
              <a:t>1</a:t>
            </a:r>
            <a:endParaRPr lang="fr-CA" dirty="0">
              <a:solidFill>
                <a:prstClr val="black"/>
              </a:solidFill>
            </a:endParaRPr>
          </a:p>
        </p:txBody>
      </p:sp>
    </p:spTree>
    <p:extLst>
      <p:ext uri="{BB962C8B-B14F-4D97-AF65-F5344CB8AC3E}">
        <p14:creationId xmlns:p14="http://schemas.microsoft.com/office/powerpoint/2010/main" val="21765345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ZoneTexte 1"/>
          <p:cNvSpPr txBox="1">
            <a:spLocks noChangeArrowheads="1"/>
          </p:cNvSpPr>
          <p:nvPr/>
        </p:nvSpPr>
        <p:spPr bwMode="auto">
          <a:xfrm>
            <a:off x="1581151" y="830263"/>
            <a:ext cx="5688013" cy="18780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1596</a:t>
            </a:r>
          </a:p>
          <a:p>
            <a:pPr algn="ctr" eaLnBrk="1" hangingPunct="1"/>
            <a:endParaRPr lang="fr-CA" sz="2800" u="sng">
              <a:latin typeface="Calibri" pitchFamily="34" charset="0"/>
            </a:endParaRPr>
          </a:p>
          <a:p>
            <a:pPr algn="ctr" eaLnBrk="1" hangingPunct="1"/>
            <a:r>
              <a:rPr lang="fr-CA" sz="4400" u="sng">
                <a:latin typeface="Calibri" pitchFamily="34" charset="0"/>
              </a:rPr>
              <a:t>Ludolph Van Ceulen</a:t>
            </a:r>
          </a:p>
        </p:txBody>
      </p:sp>
      <p:graphicFrame>
        <p:nvGraphicFramePr>
          <p:cNvPr id="15364" name="Object 2"/>
          <p:cNvGraphicFramePr>
            <a:graphicFrameLocks noChangeAspect="1"/>
          </p:cNvGraphicFramePr>
          <p:nvPr>
            <p:extLst>
              <p:ext uri="{D42A27DB-BD31-4B8C-83A1-F6EECF244321}">
                <p14:modId xmlns:p14="http://schemas.microsoft.com/office/powerpoint/2010/main" val="2200971593"/>
              </p:ext>
            </p:extLst>
          </p:nvPr>
        </p:nvGraphicFramePr>
        <p:xfrm>
          <a:off x="2593975" y="3933825"/>
          <a:ext cx="7397750" cy="738188"/>
        </p:xfrm>
        <a:graphic>
          <a:graphicData uri="http://schemas.openxmlformats.org/presentationml/2006/ole">
            <mc:AlternateContent xmlns:mc="http://schemas.openxmlformats.org/markup-compatibility/2006">
              <mc:Choice xmlns:v="urn:schemas-microsoft-com:vml" Requires="v">
                <p:oleObj name="Equation" r:id="rId3" imgW="2031840" imgH="203040" progId="Equation.DSMT4">
                  <p:embed/>
                </p:oleObj>
              </mc:Choice>
              <mc:Fallback>
                <p:oleObj name="Equation" r:id="rId3" imgW="2031840" imgH="203040" progId="Equation.DSMT4">
                  <p:embed/>
                  <p:pic>
                    <p:nvPicPr>
                      <p:cNvPr id="0" name="Picture 4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93975" y="3933825"/>
                        <a:ext cx="7397750" cy="73818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15365" name="Picture 6" descr="http://www-history.mcs.st-and.ac.uk/BigPictures/Van_Ceulen.jpe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391400" y="404813"/>
            <a:ext cx="2693988" cy="3276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ZoneTexte 3"/>
          <p:cNvSpPr txBox="1">
            <a:spLocks noChangeArrowheads="1"/>
          </p:cNvSpPr>
          <p:nvPr/>
        </p:nvSpPr>
        <p:spPr bwMode="auto">
          <a:xfrm>
            <a:off x="4692084" y="5013176"/>
            <a:ext cx="3354387" cy="646112"/>
          </a:xfrm>
          <a:prstGeom prst="rect">
            <a:avLst/>
          </a:prstGeom>
          <a:noFill/>
          <a:ln w="9525">
            <a:noFill/>
            <a:miter lim="800000"/>
            <a:headEnd/>
            <a:tailEnd/>
          </a:ln>
        </p:spPr>
        <p:txBody>
          <a:bodyPr>
            <a:spAutoFit/>
          </a:bodyPr>
          <a:lstStyle/>
          <a:p>
            <a:pPr algn="ctr">
              <a:defRPr/>
            </a:pPr>
            <a:r>
              <a:rPr lang="en-CA" sz="3600" dirty="0">
                <a:latin typeface="+mn-lt"/>
                <a:cs typeface="Times New Roman" pitchFamily="18" charset="0"/>
              </a:rPr>
              <a:t>35 </a:t>
            </a:r>
            <a:r>
              <a:rPr lang="en-CA" sz="3600" dirty="0" err="1">
                <a:latin typeface="+mn-lt"/>
                <a:cs typeface="Times New Roman" pitchFamily="18" charset="0"/>
              </a:rPr>
              <a:t>décimales</a:t>
            </a:r>
            <a:endParaRPr lang="fr-CA" sz="3600" dirty="0">
              <a:latin typeface="+mn-lt"/>
              <a:cs typeface="Arial"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27451" y="249239"/>
            <a:ext cx="5357813" cy="6357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ZoneTexte 1"/>
          <p:cNvSpPr txBox="1">
            <a:spLocks noChangeArrowheads="1"/>
          </p:cNvSpPr>
          <p:nvPr/>
        </p:nvSpPr>
        <p:spPr bwMode="auto">
          <a:xfrm>
            <a:off x="4943476" y="765176"/>
            <a:ext cx="5400675"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1674</a:t>
            </a:r>
          </a:p>
          <a:p>
            <a:pPr algn="ctr" eaLnBrk="1" hangingPunct="1"/>
            <a:endParaRPr lang="fr-CA" sz="2800" u="sng">
              <a:latin typeface="Calibri" pitchFamily="34" charset="0"/>
            </a:endParaRPr>
          </a:p>
          <a:p>
            <a:pPr algn="ctr" eaLnBrk="1" hangingPunct="1"/>
            <a:r>
              <a:rPr lang="fr-CA" sz="4400" u="sng">
                <a:latin typeface="Calibri" pitchFamily="34" charset="0"/>
              </a:rPr>
              <a:t>Gregory et Leibniz</a:t>
            </a:r>
          </a:p>
        </p:txBody>
      </p:sp>
      <p:graphicFrame>
        <p:nvGraphicFramePr>
          <p:cNvPr id="21507" name="Object 2"/>
          <p:cNvGraphicFramePr>
            <a:graphicFrameLocks noChangeAspect="1"/>
          </p:cNvGraphicFramePr>
          <p:nvPr/>
        </p:nvGraphicFramePr>
        <p:xfrm>
          <a:off x="2063750" y="4437063"/>
          <a:ext cx="5257800" cy="1370012"/>
        </p:xfrm>
        <a:graphic>
          <a:graphicData uri="http://schemas.openxmlformats.org/presentationml/2006/ole">
            <mc:AlternateContent xmlns:mc="http://schemas.openxmlformats.org/markup-compatibility/2006">
              <mc:Choice xmlns:v="urn:schemas-microsoft-com:vml" Requires="v">
                <p:oleObj name="Equation" r:id="rId3" imgW="1511300" imgH="393700" progId="Equation.DSMT4">
                  <p:embed/>
                </p:oleObj>
              </mc:Choice>
              <mc:Fallback>
                <p:oleObj name="Equation" r:id="rId3" imgW="1511300" imgH="3937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0" y="4437063"/>
                        <a:ext cx="5257800" cy="13700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21508" name="Picture 5" descr="http://upload.wikimedia.org/wikipedia/commons/1/1c/Leibniz.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608889" y="3284539"/>
            <a:ext cx="2732087"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509" name="Picture 7" descr="http://en.academic.ru/pictures/enwiki/74/James_Gregory.jpe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992314" y="260350"/>
            <a:ext cx="2689225" cy="338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710440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82" name="Picture 58" descr="http://lensonleeuwenhoek.net/sites/default/files/machi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7812" y="996557"/>
            <a:ext cx="1943100" cy="2362200"/>
          </a:xfrm>
          <a:prstGeom prst="rect">
            <a:avLst/>
          </a:prstGeom>
          <a:noFill/>
          <a:extLst>
            <a:ext uri="{909E8E84-426E-40DD-AFC4-6F175D3DCCD1}">
              <a14:hiddenFill xmlns:a14="http://schemas.microsoft.com/office/drawing/2010/main">
                <a:solidFill>
                  <a:srgbClr val="FFFFFF"/>
                </a:solidFill>
              </a14:hiddenFill>
            </a:ext>
          </a:extLst>
        </p:spPr>
      </p:pic>
      <p:sp>
        <p:nvSpPr>
          <p:cNvPr id="26626" name="ZoneTexte 1"/>
          <p:cNvSpPr txBox="1">
            <a:spLocks noChangeArrowheads="1"/>
          </p:cNvSpPr>
          <p:nvPr/>
        </p:nvSpPr>
        <p:spPr bwMode="auto">
          <a:xfrm>
            <a:off x="2855913" y="1125539"/>
            <a:ext cx="4278312"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1706</a:t>
            </a:r>
          </a:p>
          <a:p>
            <a:pPr algn="ctr" eaLnBrk="1" hangingPunct="1"/>
            <a:endParaRPr lang="fr-CA" sz="2800" u="sng">
              <a:latin typeface="Calibri" pitchFamily="34" charset="0"/>
            </a:endParaRPr>
          </a:p>
          <a:p>
            <a:pPr algn="ctr" eaLnBrk="1" hangingPunct="1"/>
            <a:r>
              <a:rPr lang="fr-CA" sz="4400" u="sng">
                <a:latin typeface="Calibri" pitchFamily="34" charset="0"/>
              </a:rPr>
              <a:t>John Machin</a:t>
            </a:r>
          </a:p>
        </p:txBody>
      </p:sp>
      <p:graphicFrame>
        <p:nvGraphicFramePr>
          <p:cNvPr id="26627" name="Object 2"/>
          <p:cNvGraphicFramePr>
            <a:graphicFrameLocks noChangeAspect="1"/>
          </p:cNvGraphicFramePr>
          <p:nvPr/>
        </p:nvGraphicFramePr>
        <p:xfrm>
          <a:off x="3216275" y="3860801"/>
          <a:ext cx="6237288" cy="1325563"/>
        </p:xfrm>
        <a:graphic>
          <a:graphicData uri="http://schemas.openxmlformats.org/presentationml/2006/ole">
            <mc:AlternateContent xmlns:mc="http://schemas.openxmlformats.org/markup-compatibility/2006">
              <mc:Choice xmlns:v="urn:schemas-microsoft-com:vml" Requires="v">
                <p:oleObj name="Equation" r:id="rId4" imgW="2032000" imgH="431800" progId="Equation.DSMT4">
                  <p:embed/>
                </p:oleObj>
              </mc:Choice>
              <mc:Fallback>
                <p:oleObj name="Equation" r:id="rId4" imgW="2032000" imgH="431800" progId="Equation.DSMT4">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275" y="3860801"/>
                        <a:ext cx="6237288" cy="132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26628" name="ZoneTexte 3"/>
          <p:cNvSpPr txBox="1">
            <a:spLocks noChangeArrowheads="1"/>
          </p:cNvSpPr>
          <p:nvPr/>
        </p:nvSpPr>
        <p:spPr bwMode="auto">
          <a:xfrm>
            <a:off x="2927350" y="5661025"/>
            <a:ext cx="62865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3600">
                <a:latin typeface="Calibri" pitchFamily="34" charset="0"/>
              </a:rPr>
              <a:t>100 décimales correctes</a:t>
            </a:r>
          </a:p>
        </p:txBody>
      </p:sp>
    </p:spTree>
    <p:extLst>
      <p:ext uri="{BB962C8B-B14F-4D97-AF65-F5344CB8AC3E}">
        <p14:creationId xmlns:p14="http://schemas.microsoft.com/office/powerpoint/2010/main" val="27263627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Tableau 18"/>
          <p:cNvGraphicFramePr>
            <a:graphicFrameLocks noGrp="1"/>
          </p:cNvGraphicFramePr>
          <p:nvPr>
            <p:extLst>
              <p:ext uri="{D42A27DB-BD31-4B8C-83A1-F6EECF244321}">
                <p14:modId xmlns:p14="http://schemas.microsoft.com/office/powerpoint/2010/main" val="1407394916"/>
              </p:ext>
            </p:extLst>
          </p:nvPr>
        </p:nvGraphicFramePr>
        <p:xfrm>
          <a:off x="2567608" y="1412777"/>
          <a:ext cx="7275700" cy="4525965"/>
        </p:xfrm>
        <a:graphic>
          <a:graphicData uri="http://schemas.openxmlformats.org/drawingml/2006/table">
            <a:tbl>
              <a:tblPr firstRow="1" firstCol="1" bandRow="1"/>
              <a:tblGrid>
                <a:gridCol w="363785">
                  <a:extLst>
                    <a:ext uri="{9D8B030D-6E8A-4147-A177-3AD203B41FA5}">
                      <a16:colId xmlns:a16="http://schemas.microsoft.com/office/drawing/2014/main" val="20000"/>
                    </a:ext>
                  </a:extLst>
                </a:gridCol>
                <a:gridCol w="363785">
                  <a:extLst>
                    <a:ext uri="{9D8B030D-6E8A-4147-A177-3AD203B41FA5}">
                      <a16:colId xmlns:a16="http://schemas.microsoft.com/office/drawing/2014/main" val="20001"/>
                    </a:ext>
                  </a:extLst>
                </a:gridCol>
                <a:gridCol w="363785">
                  <a:extLst>
                    <a:ext uri="{9D8B030D-6E8A-4147-A177-3AD203B41FA5}">
                      <a16:colId xmlns:a16="http://schemas.microsoft.com/office/drawing/2014/main" val="20002"/>
                    </a:ext>
                  </a:extLst>
                </a:gridCol>
                <a:gridCol w="363785">
                  <a:extLst>
                    <a:ext uri="{9D8B030D-6E8A-4147-A177-3AD203B41FA5}">
                      <a16:colId xmlns:a16="http://schemas.microsoft.com/office/drawing/2014/main" val="20003"/>
                    </a:ext>
                  </a:extLst>
                </a:gridCol>
                <a:gridCol w="363785">
                  <a:extLst>
                    <a:ext uri="{9D8B030D-6E8A-4147-A177-3AD203B41FA5}">
                      <a16:colId xmlns:a16="http://schemas.microsoft.com/office/drawing/2014/main" val="20004"/>
                    </a:ext>
                  </a:extLst>
                </a:gridCol>
                <a:gridCol w="363785">
                  <a:extLst>
                    <a:ext uri="{9D8B030D-6E8A-4147-A177-3AD203B41FA5}">
                      <a16:colId xmlns:a16="http://schemas.microsoft.com/office/drawing/2014/main" val="20005"/>
                    </a:ext>
                  </a:extLst>
                </a:gridCol>
                <a:gridCol w="363785">
                  <a:extLst>
                    <a:ext uri="{9D8B030D-6E8A-4147-A177-3AD203B41FA5}">
                      <a16:colId xmlns:a16="http://schemas.microsoft.com/office/drawing/2014/main" val="20006"/>
                    </a:ext>
                  </a:extLst>
                </a:gridCol>
                <a:gridCol w="363785">
                  <a:extLst>
                    <a:ext uri="{9D8B030D-6E8A-4147-A177-3AD203B41FA5}">
                      <a16:colId xmlns:a16="http://schemas.microsoft.com/office/drawing/2014/main" val="20007"/>
                    </a:ext>
                  </a:extLst>
                </a:gridCol>
                <a:gridCol w="363785">
                  <a:extLst>
                    <a:ext uri="{9D8B030D-6E8A-4147-A177-3AD203B41FA5}">
                      <a16:colId xmlns:a16="http://schemas.microsoft.com/office/drawing/2014/main" val="20008"/>
                    </a:ext>
                  </a:extLst>
                </a:gridCol>
                <a:gridCol w="363785">
                  <a:extLst>
                    <a:ext uri="{9D8B030D-6E8A-4147-A177-3AD203B41FA5}">
                      <a16:colId xmlns:a16="http://schemas.microsoft.com/office/drawing/2014/main" val="20009"/>
                    </a:ext>
                  </a:extLst>
                </a:gridCol>
                <a:gridCol w="363785">
                  <a:extLst>
                    <a:ext uri="{9D8B030D-6E8A-4147-A177-3AD203B41FA5}">
                      <a16:colId xmlns:a16="http://schemas.microsoft.com/office/drawing/2014/main" val="20010"/>
                    </a:ext>
                  </a:extLst>
                </a:gridCol>
                <a:gridCol w="363785">
                  <a:extLst>
                    <a:ext uri="{9D8B030D-6E8A-4147-A177-3AD203B41FA5}">
                      <a16:colId xmlns:a16="http://schemas.microsoft.com/office/drawing/2014/main" val="20011"/>
                    </a:ext>
                  </a:extLst>
                </a:gridCol>
                <a:gridCol w="363785">
                  <a:extLst>
                    <a:ext uri="{9D8B030D-6E8A-4147-A177-3AD203B41FA5}">
                      <a16:colId xmlns:a16="http://schemas.microsoft.com/office/drawing/2014/main" val="20012"/>
                    </a:ext>
                  </a:extLst>
                </a:gridCol>
                <a:gridCol w="363785">
                  <a:extLst>
                    <a:ext uri="{9D8B030D-6E8A-4147-A177-3AD203B41FA5}">
                      <a16:colId xmlns:a16="http://schemas.microsoft.com/office/drawing/2014/main" val="20013"/>
                    </a:ext>
                  </a:extLst>
                </a:gridCol>
                <a:gridCol w="363785">
                  <a:extLst>
                    <a:ext uri="{9D8B030D-6E8A-4147-A177-3AD203B41FA5}">
                      <a16:colId xmlns:a16="http://schemas.microsoft.com/office/drawing/2014/main" val="20014"/>
                    </a:ext>
                  </a:extLst>
                </a:gridCol>
                <a:gridCol w="363785">
                  <a:extLst>
                    <a:ext uri="{9D8B030D-6E8A-4147-A177-3AD203B41FA5}">
                      <a16:colId xmlns:a16="http://schemas.microsoft.com/office/drawing/2014/main" val="20015"/>
                    </a:ext>
                  </a:extLst>
                </a:gridCol>
                <a:gridCol w="363785">
                  <a:extLst>
                    <a:ext uri="{9D8B030D-6E8A-4147-A177-3AD203B41FA5}">
                      <a16:colId xmlns:a16="http://schemas.microsoft.com/office/drawing/2014/main" val="20016"/>
                    </a:ext>
                  </a:extLst>
                </a:gridCol>
                <a:gridCol w="363785">
                  <a:extLst>
                    <a:ext uri="{9D8B030D-6E8A-4147-A177-3AD203B41FA5}">
                      <a16:colId xmlns:a16="http://schemas.microsoft.com/office/drawing/2014/main" val="20017"/>
                    </a:ext>
                  </a:extLst>
                </a:gridCol>
                <a:gridCol w="363785">
                  <a:extLst>
                    <a:ext uri="{9D8B030D-6E8A-4147-A177-3AD203B41FA5}">
                      <a16:colId xmlns:a16="http://schemas.microsoft.com/office/drawing/2014/main" val="20018"/>
                    </a:ext>
                  </a:extLst>
                </a:gridCol>
                <a:gridCol w="363785">
                  <a:extLst>
                    <a:ext uri="{9D8B030D-6E8A-4147-A177-3AD203B41FA5}">
                      <a16:colId xmlns:a16="http://schemas.microsoft.com/office/drawing/2014/main" val="20019"/>
                    </a:ext>
                  </a:extLst>
                </a:gridCol>
              </a:tblGrid>
              <a:tr h="905193">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1</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8</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0</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3</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9</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ZoneTexte 1"/>
          <p:cNvSpPr txBox="1">
            <a:spLocks noChangeArrowheads="1"/>
          </p:cNvSpPr>
          <p:nvPr/>
        </p:nvSpPr>
        <p:spPr bwMode="auto">
          <a:xfrm>
            <a:off x="3071664" y="323710"/>
            <a:ext cx="16561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sz="5400" dirty="0">
                <a:latin typeface="Calibri" pitchFamily="34" charset="0"/>
              </a:rPr>
              <a:t>3,</a:t>
            </a:r>
          </a:p>
        </p:txBody>
      </p:sp>
      <p:graphicFrame>
        <p:nvGraphicFramePr>
          <p:cNvPr id="10" name="Objet 9"/>
          <p:cNvGraphicFramePr>
            <a:graphicFrameLocks noChangeAspect="1"/>
          </p:cNvGraphicFramePr>
          <p:nvPr>
            <p:extLst>
              <p:ext uri="{D42A27DB-BD31-4B8C-83A1-F6EECF244321}">
                <p14:modId xmlns:p14="http://schemas.microsoft.com/office/powerpoint/2010/main" val="3656049319"/>
              </p:ext>
            </p:extLst>
          </p:nvPr>
        </p:nvGraphicFramePr>
        <p:xfrm>
          <a:off x="1830606" y="131613"/>
          <a:ext cx="1385074" cy="1361749"/>
        </p:xfrm>
        <a:graphic>
          <a:graphicData uri="http://schemas.openxmlformats.org/presentationml/2006/ole">
            <mc:AlternateContent xmlns:mc="http://schemas.openxmlformats.org/markup-compatibility/2006">
              <mc:Choice xmlns:v="urn:schemas-microsoft-com:vml" Requires="v">
                <p:oleObj name="Equation" r:id="rId3" imgW="139700" imgH="139700" progId="Equation.DSMT4">
                  <p:embed/>
                </p:oleObj>
              </mc:Choice>
              <mc:Fallback>
                <p:oleObj name="Equation" r:id="rId3" imgW="139700" imgH="1397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0606" y="131613"/>
                        <a:ext cx="1385074" cy="1361749"/>
                      </a:xfrm>
                      <a:prstGeom prst="rect">
                        <a:avLst/>
                      </a:prstGeom>
                      <a:noFill/>
                      <a:ln>
                        <a:noFill/>
                      </a:ln>
                    </p:spPr>
                  </p:pic>
                </p:oleObj>
              </mc:Fallback>
            </mc:AlternateContent>
          </a:graphicData>
        </a:graphic>
      </p:graphicFrame>
      <p:graphicFrame>
        <p:nvGraphicFramePr>
          <p:cNvPr id="8" name="Objet 7"/>
          <p:cNvGraphicFramePr>
            <a:graphicFrameLocks noChangeAspect="1"/>
          </p:cNvGraphicFramePr>
          <p:nvPr>
            <p:extLst>
              <p:ext uri="{D42A27DB-BD31-4B8C-83A1-F6EECF244321}">
                <p14:modId xmlns:p14="http://schemas.microsoft.com/office/powerpoint/2010/main" val="2985759665"/>
              </p:ext>
            </p:extLst>
          </p:nvPr>
        </p:nvGraphicFramePr>
        <p:xfrm>
          <a:off x="2895601" y="508001"/>
          <a:ext cx="646113" cy="581025"/>
        </p:xfrm>
        <a:graphic>
          <a:graphicData uri="http://schemas.openxmlformats.org/presentationml/2006/ole">
            <mc:AlternateContent xmlns:mc="http://schemas.openxmlformats.org/markup-compatibility/2006">
              <mc:Choice xmlns:v="urn:schemas-microsoft-com:vml" Requires="v">
                <p:oleObj name="Equation" r:id="rId5" imgW="126780" imgH="114102" progId="Equation.DSMT4">
                  <p:embed/>
                </p:oleObj>
              </mc:Choice>
              <mc:Fallback>
                <p:oleObj name="Equation" r:id="rId5" imgW="126780" imgH="114102"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1" y="508001"/>
                        <a:ext cx="6461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t 1"/>
          <p:cNvGraphicFramePr>
            <a:graphicFrameLocks noChangeAspect="1"/>
          </p:cNvGraphicFramePr>
          <p:nvPr>
            <p:extLst>
              <p:ext uri="{D42A27DB-BD31-4B8C-83A1-F6EECF244321}">
                <p14:modId xmlns:p14="http://schemas.microsoft.com/office/powerpoint/2010/main" val="836857563"/>
              </p:ext>
            </p:extLst>
          </p:nvPr>
        </p:nvGraphicFramePr>
        <p:xfrm>
          <a:off x="9763126" y="5661025"/>
          <a:ext cx="904875" cy="387350"/>
        </p:xfrm>
        <a:graphic>
          <a:graphicData uri="http://schemas.openxmlformats.org/presentationml/2006/ole">
            <mc:AlternateContent xmlns:mc="http://schemas.openxmlformats.org/markup-compatibility/2006">
              <mc:Choice xmlns:v="urn:schemas-microsoft-com:vml" Requires="v">
                <p:oleObj name="Equation" r:id="rId7" imgW="177480" imgH="75960" progId="Equation.DSMT4">
                  <p:embed/>
                </p:oleObj>
              </mc:Choice>
              <mc:Fallback>
                <p:oleObj name="Equation" r:id="rId7" imgW="177480" imgH="7596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3126" y="5661025"/>
                        <a:ext cx="9048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18469647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9498634" y="143113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2" name="Rectangle 11"/>
          <p:cNvSpPr/>
          <p:nvPr/>
        </p:nvSpPr>
        <p:spPr>
          <a:xfrm>
            <a:off x="2949178" y="1432397"/>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3" name="Rectangle 12"/>
          <p:cNvSpPr/>
          <p:nvPr/>
        </p:nvSpPr>
        <p:spPr>
          <a:xfrm>
            <a:off x="3318273" y="1432397"/>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4" name="Rectangle 13"/>
          <p:cNvSpPr/>
          <p:nvPr/>
        </p:nvSpPr>
        <p:spPr>
          <a:xfrm>
            <a:off x="3677841" y="1432397"/>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5" name="Rectangle 14"/>
          <p:cNvSpPr/>
          <p:nvPr/>
        </p:nvSpPr>
        <p:spPr>
          <a:xfrm>
            <a:off x="4044553" y="1432397"/>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6" name="Rectangle 15"/>
          <p:cNvSpPr/>
          <p:nvPr/>
        </p:nvSpPr>
        <p:spPr>
          <a:xfrm>
            <a:off x="4406504" y="1430017"/>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7" name="Rectangle 16"/>
          <p:cNvSpPr/>
          <p:nvPr/>
        </p:nvSpPr>
        <p:spPr>
          <a:xfrm>
            <a:off x="4768454" y="1432398"/>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8" name="Rectangle 17"/>
          <p:cNvSpPr/>
          <p:nvPr/>
        </p:nvSpPr>
        <p:spPr>
          <a:xfrm>
            <a:off x="5135166" y="1430017"/>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0" name="Rectangle 19"/>
          <p:cNvSpPr/>
          <p:nvPr/>
        </p:nvSpPr>
        <p:spPr>
          <a:xfrm>
            <a:off x="5495751" y="1433538"/>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1" name="Rectangle 20"/>
          <p:cNvSpPr/>
          <p:nvPr/>
        </p:nvSpPr>
        <p:spPr>
          <a:xfrm>
            <a:off x="5860083" y="1431157"/>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2" name="Rectangle 21"/>
          <p:cNvSpPr/>
          <p:nvPr/>
        </p:nvSpPr>
        <p:spPr>
          <a:xfrm>
            <a:off x="6222033" y="1433539"/>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3" name="Rectangle 22"/>
          <p:cNvSpPr/>
          <p:nvPr/>
        </p:nvSpPr>
        <p:spPr>
          <a:xfrm>
            <a:off x="6591127" y="1433539"/>
            <a:ext cx="320278" cy="912910"/>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4" name="Rectangle 23"/>
          <p:cNvSpPr/>
          <p:nvPr/>
        </p:nvSpPr>
        <p:spPr>
          <a:xfrm>
            <a:off x="6953077" y="143351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5" name="Rectangle 24"/>
          <p:cNvSpPr/>
          <p:nvPr/>
        </p:nvSpPr>
        <p:spPr>
          <a:xfrm>
            <a:off x="7317407" y="143589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6" name="Rectangle 25"/>
          <p:cNvSpPr/>
          <p:nvPr/>
        </p:nvSpPr>
        <p:spPr>
          <a:xfrm>
            <a:off x="7676977" y="143351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7" name="Rectangle 26"/>
          <p:cNvSpPr/>
          <p:nvPr/>
        </p:nvSpPr>
        <p:spPr>
          <a:xfrm>
            <a:off x="8038927" y="143113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8" name="Rectangle 27"/>
          <p:cNvSpPr/>
          <p:nvPr/>
        </p:nvSpPr>
        <p:spPr>
          <a:xfrm>
            <a:off x="8405640" y="143589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29" name="Rectangle 28"/>
          <p:cNvSpPr/>
          <p:nvPr/>
        </p:nvSpPr>
        <p:spPr>
          <a:xfrm>
            <a:off x="8769971" y="143351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0" name="Rectangle 29"/>
          <p:cNvSpPr/>
          <p:nvPr/>
        </p:nvSpPr>
        <p:spPr>
          <a:xfrm>
            <a:off x="9134302" y="143351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1" name="Rectangle 30"/>
          <p:cNvSpPr/>
          <p:nvPr/>
        </p:nvSpPr>
        <p:spPr>
          <a:xfrm>
            <a:off x="2582889" y="238641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2" name="Rectangle 31"/>
          <p:cNvSpPr/>
          <p:nvPr/>
        </p:nvSpPr>
        <p:spPr>
          <a:xfrm>
            <a:off x="2947220" y="2391172"/>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3" name="Rectangle 32"/>
          <p:cNvSpPr/>
          <p:nvPr/>
        </p:nvSpPr>
        <p:spPr>
          <a:xfrm>
            <a:off x="3313933" y="238879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4" name="Rectangle 33"/>
          <p:cNvSpPr/>
          <p:nvPr/>
        </p:nvSpPr>
        <p:spPr>
          <a:xfrm>
            <a:off x="3675883" y="238879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5" name="Rectangle 34"/>
          <p:cNvSpPr/>
          <p:nvPr/>
        </p:nvSpPr>
        <p:spPr>
          <a:xfrm>
            <a:off x="4040214" y="238879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6" name="Rectangle 35"/>
          <p:cNvSpPr/>
          <p:nvPr/>
        </p:nvSpPr>
        <p:spPr>
          <a:xfrm>
            <a:off x="4404546" y="2386409"/>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7" name="Rectangle 36"/>
          <p:cNvSpPr/>
          <p:nvPr/>
        </p:nvSpPr>
        <p:spPr>
          <a:xfrm>
            <a:off x="4768878" y="2391172"/>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8" name="Rectangle 37"/>
          <p:cNvSpPr/>
          <p:nvPr/>
        </p:nvSpPr>
        <p:spPr>
          <a:xfrm>
            <a:off x="5133209" y="2386409"/>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39" name="Rectangle 38"/>
          <p:cNvSpPr/>
          <p:nvPr/>
        </p:nvSpPr>
        <p:spPr>
          <a:xfrm>
            <a:off x="5495159" y="238879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0" name="Rectangle 39"/>
          <p:cNvSpPr/>
          <p:nvPr/>
        </p:nvSpPr>
        <p:spPr>
          <a:xfrm>
            <a:off x="5857110" y="238879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1" name="Rectangle 40"/>
          <p:cNvSpPr/>
          <p:nvPr/>
        </p:nvSpPr>
        <p:spPr>
          <a:xfrm>
            <a:off x="6221440" y="2391171"/>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2" name="Rectangle 41"/>
          <p:cNvSpPr/>
          <p:nvPr/>
        </p:nvSpPr>
        <p:spPr>
          <a:xfrm>
            <a:off x="6585771" y="2388789"/>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3" name="Rectangle 42"/>
          <p:cNvSpPr/>
          <p:nvPr/>
        </p:nvSpPr>
        <p:spPr>
          <a:xfrm>
            <a:off x="6952483" y="2388789"/>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4" name="Rectangle 43"/>
          <p:cNvSpPr/>
          <p:nvPr/>
        </p:nvSpPr>
        <p:spPr>
          <a:xfrm>
            <a:off x="7316814" y="2388789"/>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5" name="Rectangle 44"/>
          <p:cNvSpPr/>
          <p:nvPr/>
        </p:nvSpPr>
        <p:spPr>
          <a:xfrm>
            <a:off x="7676383" y="2388789"/>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6" name="Rectangle 45"/>
          <p:cNvSpPr/>
          <p:nvPr/>
        </p:nvSpPr>
        <p:spPr>
          <a:xfrm>
            <a:off x="8043096" y="2386408"/>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7" name="Rectangle 46"/>
          <p:cNvSpPr/>
          <p:nvPr/>
        </p:nvSpPr>
        <p:spPr>
          <a:xfrm>
            <a:off x="8407427" y="2386408"/>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8" name="Rectangle 47"/>
          <p:cNvSpPr/>
          <p:nvPr/>
        </p:nvSpPr>
        <p:spPr>
          <a:xfrm>
            <a:off x="8769377" y="238879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9" name="Rectangle 48"/>
          <p:cNvSpPr/>
          <p:nvPr/>
        </p:nvSpPr>
        <p:spPr>
          <a:xfrm>
            <a:off x="9131327" y="238879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0" name="Rectangle 49"/>
          <p:cNvSpPr/>
          <p:nvPr/>
        </p:nvSpPr>
        <p:spPr>
          <a:xfrm>
            <a:off x="9498039" y="2391171"/>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1" name="Rectangle 50"/>
          <p:cNvSpPr/>
          <p:nvPr/>
        </p:nvSpPr>
        <p:spPr>
          <a:xfrm>
            <a:off x="2586856" y="334471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2" name="Rectangle 51"/>
          <p:cNvSpPr/>
          <p:nvPr/>
        </p:nvSpPr>
        <p:spPr>
          <a:xfrm>
            <a:off x="2948806" y="334233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3" name="Rectangle 52"/>
          <p:cNvSpPr/>
          <p:nvPr/>
        </p:nvSpPr>
        <p:spPr>
          <a:xfrm>
            <a:off x="3315518" y="334471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4" name="Rectangle 53"/>
          <p:cNvSpPr/>
          <p:nvPr/>
        </p:nvSpPr>
        <p:spPr>
          <a:xfrm>
            <a:off x="3677468" y="334233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5" name="Rectangle 54"/>
          <p:cNvSpPr/>
          <p:nvPr/>
        </p:nvSpPr>
        <p:spPr>
          <a:xfrm>
            <a:off x="4041799"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6" name="Rectangle 55"/>
          <p:cNvSpPr/>
          <p:nvPr/>
        </p:nvSpPr>
        <p:spPr>
          <a:xfrm>
            <a:off x="4403749"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7" name="Rectangle 56"/>
          <p:cNvSpPr/>
          <p:nvPr/>
        </p:nvSpPr>
        <p:spPr>
          <a:xfrm>
            <a:off x="4770462" y="334233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8" name="Rectangle 57"/>
          <p:cNvSpPr/>
          <p:nvPr/>
        </p:nvSpPr>
        <p:spPr>
          <a:xfrm>
            <a:off x="5132412"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59" name="Rectangle 58"/>
          <p:cNvSpPr/>
          <p:nvPr/>
        </p:nvSpPr>
        <p:spPr>
          <a:xfrm>
            <a:off x="5496744"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0" name="Rectangle 59"/>
          <p:cNvSpPr/>
          <p:nvPr/>
        </p:nvSpPr>
        <p:spPr>
          <a:xfrm>
            <a:off x="5861076" y="334233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1" name="Rectangle 60"/>
          <p:cNvSpPr/>
          <p:nvPr/>
        </p:nvSpPr>
        <p:spPr>
          <a:xfrm>
            <a:off x="6225407"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2" name="Rectangle 61"/>
          <p:cNvSpPr/>
          <p:nvPr/>
        </p:nvSpPr>
        <p:spPr>
          <a:xfrm>
            <a:off x="6589738"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3" name="Rectangle 62"/>
          <p:cNvSpPr/>
          <p:nvPr/>
        </p:nvSpPr>
        <p:spPr>
          <a:xfrm>
            <a:off x="6949307" y="334233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4" name="Rectangle 63"/>
          <p:cNvSpPr/>
          <p:nvPr/>
        </p:nvSpPr>
        <p:spPr>
          <a:xfrm>
            <a:off x="7316019" y="334233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5" name="Rectangle 64"/>
          <p:cNvSpPr/>
          <p:nvPr/>
        </p:nvSpPr>
        <p:spPr>
          <a:xfrm>
            <a:off x="7680350" y="334233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6" name="Rectangle 65"/>
          <p:cNvSpPr/>
          <p:nvPr/>
        </p:nvSpPr>
        <p:spPr>
          <a:xfrm>
            <a:off x="8042300" y="334233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7" name="Rectangle 66"/>
          <p:cNvSpPr/>
          <p:nvPr/>
        </p:nvSpPr>
        <p:spPr>
          <a:xfrm>
            <a:off x="8406631"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8" name="Rectangle 67"/>
          <p:cNvSpPr/>
          <p:nvPr/>
        </p:nvSpPr>
        <p:spPr>
          <a:xfrm>
            <a:off x="8768581" y="334233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69" name="Rectangle 68"/>
          <p:cNvSpPr/>
          <p:nvPr/>
        </p:nvSpPr>
        <p:spPr>
          <a:xfrm>
            <a:off x="9132913"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0" name="Rectangle 69"/>
          <p:cNvSpPr/>
          <p:nvPr/>
        </p:nvSpPr>
        <p:spPr>
          <a:xfrm>
            <a:off x="9497245" y="3344716"/>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1" name="Rectangle 70"/>
          <p:cNvSpPr/>
          <p:nvPr/>
        </p:nvSpPr>
        <p:spPr>
          <a:xfrm>
            <a:off x="2583235" y="429767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2" name="Rectangle 71"/>
          <p:cNvSpPr/>
          <p:nvPr/>
        </p:nvSpPr>
        <p:spPr>
          <a:xfrm>
            <a:off x="2947566" y="430005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3" name="Rectangle 72"/>
          <p:cNvSpPr/>
          <p:nvPr/>
        </p:nvSpPr>
        <p:spPr>
          <a:xfrm>
            <a:off x="3311897" y="430005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4" name="Rectangle 73"/>
          <p:cNvSpPr/>
          <p:nvPr/>
        </p:nvSpPr>
        <p:spPr>
          <a:xfrm>
            <a:off x="3678609" y="430005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5" name="Rectangle 74"/>
          <p:cNvSpPr/>
          <p:nvPr/>
        </p:nvSpPr>
        <p:spPr>
          <a:xfrm>
            <a:off x="4040559" y="4295292"/>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6" name="Rectangle 75"/>
          <p:cNvSpPr/>
          <p:nvPr/>
        </p:nvSpPr>
        <p:spPr>
          <a:xfrm>
            <a:off x="4402509"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7" name="Rectangle 76"/>
          <p:cNvSpPr/>
          <p:nvPr/>
        </p:nvSpPr>
        <p:spPr>
          <a:xfrm>
            <a:off x="4769221"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8" name="Rectangle 77"/>
          <p:cNvSpPr/>
          <p:nvPr/>
        </p:nvSpPr>
        <p:spPr>
          <a:xfrm>
            <a:off x="5132103" y="4295292"/>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9" name="Rectangle 78"/>
          <p:cNvSpPr/>
          <p:nvPr/>
        </p:nvSpPr>
        <p:spPr>
          <a:xfrm>
            <a:off x="5494053"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0" name="Rectangle 79"/>
          <p:cNvSpPr/>
          <p:nvPr/>
        </p:nvSpPr>
        <p:spPr>
          <a:xfrm>
            <a:off x="5863146" y="4295292"/>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1" name="Rectangle 80"/>
          <p:cNvSpPr/>
          <p:nvPr/>
        </p:nvSpPr>
        <p:spPr>
          <a:xfrm>
            <a:off x="6225096"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2" name="Rectangle 81"/>
          <p:cNvSpPr/>
          <p:nvPr/>
        </p:nvSpPr>
        <p:spPr>
          <a:xfrm>
            <a:off x="6587046"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3" name="Rectangle 82"/>
          <p:cNvSpPr/>
          <p:nvPr/>
        </p:nvSpPr>
        <p:spPr>
          <a:xfrm>
            <a:off x="6953758"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4" name="Rectangle 83"/>
          <p:cNvSpPr/>
          <p:nvPr/>
        </p:nvSpPr>
        <p:spPr>
          <a:xfrm>
            <a:off x="7313326" y="430005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5" name="Rectangle 84"/>
          <p:cNvSpPr/>
          <p:nvPr/>
        </p:nvSpPr>
        <p:spPr>
          <a:xfrm>
            <a:off x="7677657" y="430005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6" name="Rectangle 85"/>
          <p:cNvSpPr/>
          <p:nvPr/>
        </p:nvSpPr>
        <p:spPr>
          <a:xfrm>
            <a:off x="8041988"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7" name="Rectangle 86"/>
          <p:cNvSpPr/>
          <p:nvPr/>
        </p:nvSpPr>
        <p:spPr>
          <a:xfrm>
            <a:off x="8406319" y="429767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8" name="Rectangle 87"/>
          <p:cNvSpPr/>
          <p:nvPr/>
        </p:nvSpPr>
        <p:spPr>
          <a:xfrm>
            <a:off x="8773031" y="430005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89" name="Rectangle 88"/>
          <p:cNvSpPr/>
          <p:nvPr/>
        </p:nvSpPr>
        <p:spPr>
          <a:xfrm>
            <a:off x="9132599" y="430005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0" name="Rectangle 89"/>
          <p:cNvSpPr/>
          <p:nvPr/>
        </p:nvSpPr>
        <p:spPr>
          <a:xfrm>
            <a:off x="9501693" y="430005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1" name="Rectangle 90"/>
          <p:cNvSpPr/>
          <p:nvPr/>
        </p:nvSpPr>
        <p:spPr>
          <a:xfrm>
            <a:off x="2589238" y="525301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2" name="Rectangle 91"/>
          <p:cNvSpPr/>
          <p:nvPr/>
        </p:nvSpPr>
        <p:spPr>
          <a:xfrm>
            <a:off x="2953569"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3" name="Rectangle 92"/>
          <p:cNvSpPr/>
          <p:nvPr/>
        </p:nvSpPr>
        <p:spPr>
          <a:xfrm>
            <a:off x="3315519"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4" name="Rectangle 93"/>
          <p:cNvSpPr/>
          <p:nvPr/>
        </p:nvSpPr>
        <p:spPr>
          <a:xfrm>
            <a:off x="3677469"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5" name="Rectangle 94"/>
          <p:cNvSpPr/>
          <p:nvPr/>
        </p:nvSpPr>
        <p:spPr>
          <a:xfrm>
            <a:off x="4041801"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6" name="Rectangle 95"/>
          <p:cNvSpPr/>
          <p:nvPr/>
        </p:nvSpPr>
        <p:spPr>
          <a:xfrm>
            <a:off x="4406133"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7" name="Rectangle 96"/>
          <p:cNvSpPr/>
          <p:nvPr/>
        </p:nvSpPr>
        <p:spPr>
          <a:xfrm>
            <a:off x="4770464"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8" name="Rectangle 97"/>
          <p:cNvSpPr/>
          <p:nvPr/>
        </p:nvSpPr>
        <p:spPr>
          <a:xfrm>
            <a:off x="5134795"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9" name="Rectangle 98"/>
          <p:cNvSpPr/>
          <p:nvPr/>
        </p:nvSpPr>
        <p:spPr>
          <a:xfrm>
            <a:off x="5499126"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0" name="Rectangle 99"/>
          <p:cNvSpPr/>
          <p:nvPr/>
        </p:nvSpPr>
        <p:spPr>
          <a:xfrm>
            <a:off x="5861076"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1" name="Rectangle 100"/>
          <p:cNvSpPr/>
          <p:nvPr/>
        </p:nvSpPr>
        <p:spPr>
          <a:xfrm>
            <a:off x="6220645"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2" name="Rectangle 101"/>
          <p:cNvSpPr/>
          <p:nvPr/>
        </p:nvSpPr>
        <p:spPr>
          <a:xfrm>
            <a:off x="6587358"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3" name="Rectangle 102"/>
          <p:cNvSpPr/>
          <p:nvPr/>
        </p:nvSpPr>
        <p:spPr>
          <a:xfrm>
            <a:off x="6954071"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4" name="Rectangle 103"/>
          <p:cNvSpPr/>
          <p:nvPr/>
        </p:nvSpPr>
        <p:spPr>
          <a:xfrm>
            <a:off x="7316021"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5" name="Rectangle 104"/>
          <p:cNvSpPr/>
          <p:nvPr/>
        </p:nvSpPr>
        <p:spPr>
          <a:xfrm>
            <a:off x="7680352"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6" name="Rectangle 105"/>
          <p:cNvSpPr/>
          <p:nvPr/>
        </p:nvSpPr>
        <p:spPr>
          <a:xfrm>
            <a:off x="8042302" y="5255394"/>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7" name="Rectangle 106"/>
          <p:cNvSpPr/>
          <p:nvPr/>
        </p:nvSpPr>
        <p:spPr>
          <a:xfrm>
            <a:off x="8409014" y="525301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8" name="Rectangle 107"/>
          <p:cNvSpPr/>
          <p:nvPr/>
        </p:nvSpPr>
        <p:spPr>
          <a:xfrm>
            <a:off x="8773345"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09" name="Rectangle 108"/>
          <p:cNvSpPr/>
          <p:nvPr/>
        </p:nvSpPr>
        <p:spPr>
          <a:xfrm>
            <a:off x="9132914" y="5255393"/>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0" name="Rectangle 109"/>
          <p:cNvSpPr/>
          <p:nvPr/>
        </p:nvSpPr>
        <p:spPr>
          <a:xfrm>
            <a:off x="9499627" y="5257775"/>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111" name="Rectangle 110"/>
          <p:cNvSpPr/>
          <p:nvPr/>
        </p:nvSpPr>
        <p:spPr>
          <a:xfrm>
            <a:off x="2582889" y="1433910"/>
            <a:ext cx="326404" cy="915317"/>
          </a:xfrm>
          <a:prstGeom prst="rect">
            <a:avLst/>
          </a:prstGeom>
          <a:solidFill>
            <a:srgbClr val="FFFF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9" name="ZoneTexte 1"/>
          <p:cNvSpPr txBox="1">
            <a:spLocks noChangeArrowheads="1"/>
          </p:cNvSpPr>
          <p:nvPr/>
        </p:nvSpPr>
        <p:spPr bwMode="auto">
          <a:xfrm>
            <a:off x="3071664" y="323710"/>
            <a:ext cx="1656184"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FR" sz="5400" dirty="0">
                <a:latin typeface="Calibri" pitchFamily="34" charset="0"/>
              </a:rPr>
              <a:t>3,</a:t>
            </a:r>
          </a:p>
        </p:txBody>
      </p:sp>
      <p:graphicFrame>
        <p:nvGraphicFramePr>
          <p:cNvPr id="10" name="Objet 9"/>
          <p:cNvGraphicFramePr>
            <a:graphicFrameLocks noChangeAspect="1"/>
          </p:cNvGraphicFramePr>
          <p:nvPr>
            <p:extLst>
              <p:ext uri="{D42A27DB-BD31-4B8C-83A1-F6EECF244321}">
                <p14:modId xmlns:p14="http://schemas.microsoft.com/office/powerpoint/2010/main" val="3938637145"/>
              </p:ext>
            </p:extLst>
          </p:nvPr>
        </p:nvGraphicFramePr>
        <p:xfrm>
          <a:off x="1830606" y="131613"/>
          <a:ext cx="1385074" cy="1361749"/>
        </p:xfrm>
        <a:graphic>
          <a:graphicData uri="http://schemas.openxmlformats.org/presentationml/2006/ole">
            <mc:AlternateContent xmlns:mc="http://schemas.openxmlformats.org/markup-compatibility/2006">
              <mc:Choice xmlns:v="urn:schemas-microsoft-com:vml" Requires="v">
                <p:oleObj name="Equation" r:id="rId3" imgW="139700" imgH="139700" progId="Equation.DSMT4">
                  <p:embed/>
                </p:oleObj>
              </mc:Choice>
              <mc:Fallback>
                <p:oleObj name="Equation" r:id="rId3" imgW="139700" imgH="1397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30606" y="131613"/>
                        <a:ext cx="1385074" cy="1361749"/>
                      </a:xfrm>
                      <a:prstGeom prst="rect">
                        <a:avLst/>
                      </a:prstGeom>
                      <a:noFill/>
                      <a:ln>
                        <a:noFill/>
                      </a:ln>
                    </p:spPr>
                  </p:pic>
                </p:oleObj>
              </mc:Fallback>
            </mc:AlternateContent>
          </a:graphicData>
        </a:graphic>
      </p:graphicFrame>
      <p:graphicFrame>
        <p:nvGraphicFramePr>
          <p:cNvPr id="8" name="Objet 7"/>
          <p:cNvGraphicFramePr>
            <a:graphicFrameLocks noChangeAspect="1"/>
          </p:cNvGraphicFramePr>
          <p:nvPr>
            <p:extLst>
              <p:ext uri="{D42A27DB-BD31-4B8C-83A1-F6EECF244321}">
                <p14:modId xmlns:p14="http://schemas.microsoft.com/office/powerpoint/2010/main" val="345304619"/>
              </p:ext>
            </p:extLst>
          </p:nvPr>
        </p:nvGraphicFramePr>
        <p:xfrm>
          <a:off x="2895601" y="508001"/>
          <a:ext cx="646113" cy="581025"/>
        </p:xfrm>
        <a:graphic>
          <a:graphicData uri="http://schemas.openxmlformats.org/presentationml/2006/ole">
            <mc:AlternateContent xmlns:mc="http://schemas.openxmlformats.org/markup-compatibility/2006">
              <mc:Choice xmlns:v="urn:schemas-microsoft-com:vml" Requires="v">
                <p:oleObj name="Equation" r:id="rId5" imgW="126780" imgH="114102" progId="Equation.DSMT4">
                  <p:embed/>
                </p:oleObj>
              </mc:Choice>
              <mc:Fallback>
                <p:oleObj name="Equation" r:id="rId5" imgW="126780" imgH="114102"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95601" y="508001"/>
                        <a:ext cx="646113"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2" name="Objet 1"/>
          <p:cNvGraphicFramePr>
            <a:graphicFrameLocks noChangeAspect="1"/>
          </p:cNvGraphicFramePr>
          <p:nvPr>
            <p:extLst>
              <p:ext uri="{D42A27DB-BD31-4B8C-83A1-F6EECF244321}">
                <p14:modId xmlns:p14="http://schemas.microsoft.com/office/powerpoint/2010/main" val="2784257818"/>
              </p:ext>
            </p:extLst>
          </p:nvPr>
        </p:nvGraphicFramePr>
        <p:xfrm>
          <a:off x="9763126" y="5661025"/>
          <a:ext cx="904875" cy="387350"/>
        </p:xfrm>
        <a:graphic>
          <a:graphicData uri="http://schemas.openxmlformats.org/presentationml/2006/ole">
            <mc:AlternateContent xmlns:mc="http://schemas.openxmlformats.org/markup-compatibility/2006">
              <mc:Choice xmlns:v="urn:schemas-microsoft-com:vml" Requires="v">
                <p:oleObj name="Equation" r:id="rId7" imgW="177480" imgH="75960" progId="Equation.DSMT4">
                  <p:embed/>
                </p:oleObj>
              </mc:Choice>
              <mc:Fallback>
                <p:oleObj name="Equation" r:id="rId7" imgW="177480" imgH="7596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763126" y="5661025"/>
                        <a:ext cx="904875" cy="387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19" name="Tableau 18"/>
          <p:cNvGraphicFramePr>
            <a:graphicFrameLocks noGrp="1"/>
          </p:cNvGraphicFramePr>
          <p:nvPr>
            <p:extLst>
              <p:ext uri="{D42A27DB-BD31-4B8C-83A1-F6EECF244321}">
                <p14:modId xmlns:p14="http://schemas.microsoft.com/office/powerpoint/2010/main" val="1186527161"/>
              </p:ext>
            </p:extLst>
          </p:nvPr>
        </p:nvGraphicFramePr>
        <p:xfrm>
          <a:off x="2567608" y="1412777"/>
          <a:ext cx="7275700" cy="4525965"/>
        </p:xfrm>
        <a:graphic>
          <a:graphicData uri="http://schemas.openxmlformats.org/drawingml/2006/table">
            <a:tbl>
              <a:tblPr firstRow="1" firstCol="1" bandRow="1"/>
              <a:tblGrid>
                <a:gridCol w="363785">
                  <a:extLst>
                    <a:ext uri="{9D8B030D-6E8A-4147-A177-3AD203B41FA5}">
                      <a16:colId xmlns:a16="http://schemas.microsoft.com/office/drawing/2014/main" val="20000"/>
                    </a:ext>
                  </a:extLst>
                </a:gridCol>
                <a:gridCol w="363785">
                  <a:extLst>
                    <a:ext uri="{9D8B030D-6E8A-4147-A177-3AD203B41FA5}">
                      <a16:colId xmlns:a16="http://schemas.microsoft.com/office/drawing/2014/main" val="20001"/>
                    </a:ext>
                  </a:extLst>
                </a:gridCol>
                <a:gridCol w="363785">
                  <a:extLst>
                    <a:ext uri="{9D8B030D-6E8A-4147-A177-3AD203B41FA5}">
                      <a16:colId xmlns:a16="http://schemas.microsoft.com/office/drawing/2014/main" val="20002"/>
                    </a:ext>
                  </a:extLst>
                </a:gridCol>
                <a:gridCol w="363785">
                  <a:extLst>
                    <a:ext uri="{9D8B030D-6E8A-4147-A177-3AD203B41FA5}">
                      <a16:colId xmlns:a16="http://schemas.microsoft.com/office/drawing/2014/main" val="20003"/>
                    </a:ext>
                  </a:extLst>
                </a:gridCol>
                <a:gridCol w="363785">
                  <a:extLst>
                    <a:ext uri="{9D8B030D-6E8A-4147-A177-3AD203B41FA5}">
                      <a16:colId xmlns:a16="http://schemas.microsoft.com/office/drawing/2014/main" val="20004"/>
                    </a:ext>
                  </a:extLst>
                </a:gridCol>
                <a:gridCol w="363785">
                  <a:extLst>
                    <a:ext uri="{9D8B030D-6E8A-4147-A177-3AD203B41FA5}">
                      <a16:colId xmlns:a16="http://schemas.microsoft.com/office/drawing/2014/main" val="20005"/>
                    </a:ext>
                  </a:extLst>
                </a:gridCol>
                <a:gridCol w="363785">
                  <a:extLst>
                    <a:ext uri="{9D8B030D-6E8A-4147-A177-3AD203B41FA5}">
                      <a16:colId xmlns:a16="http://schemas.microsoft.com/office/drawing/2014/main" val="20006"/>
                    </a:ext>
                  </a:extLst>
                </a:gridCol>
                <a:gridCol w="363785">
                  <a:extLst>
                    <a:ext uri="{9D8B030D-6E8A-4147-A177-3AD203B41FA5}">
                      <a16:colId xmlns:a16="http://schemas.microsoft.com/office/drawing/2014/main" val="20007"/>
                    </a:ext>
                  </a:extLst>
                </a:gridCol>
                <a:gridCol w="363785">
                  <a:extLst>
                    <a:ext uri="{9D8B030D-6E8A-4147-A177-3AD203B41FA5}">
                      <a16:colId xmlns:a16="http://schemas.microsoft.com/office/drawing/2014/main" val="20008"/>
                    </a:ext>
                  </a:extLst>
                </a:gridCol>
                <a:gridCol w="363785">
                  <a:extLst>
                    <a:ext uri="{9D8B030D-6E8A-4147-A177-3AD203B41FA5}">
                      <a16:colId xmlns:a16="http://schemas.microsoft.com/office/drawing/2014/main" val="20009"/>
                    </a:ext>
                  </a:extLst>
                </a:gridCol>
                <a:gridCol w="363785">
                  <a:extLst>
                    <a:ext uri="{9D8B030D-6E8A-4147-A177-3AD203B41FA5}">
                      <a16:colId xmlns:a16="http://schemas.microsoft.com/office/drawing/2014/main" val="20010"/>
                    </a:ext>
                  </a:extLst>
                </a:gridCol>
                <a:gridCol w="363785">
                  <a:extLst>
                    <a:ext uri="{9D8B030D-6E8A-4147-A177-3AD203B41FA5}">
                      <a16:colId xmlns:a16="http://schemas.microsoft.com/office/drawing/2014/main" val="20011"/>
                    </a:ext>
                  </a:extLst>
                </a:gridCol>
                <a:gridCol w="363785">
                  <a:extLst>
                    <a:ext uri="{9D8B030D-6E8A-4147-A177-3AD203B41FA5}">
                      <a16:colId xmlns:a16="http://schemas.microsoft.com/office/drawing/2014/main" val="20012"/>
                    </a:ext>
                  </a:extLst>
                </a:gridCol>
                <a:gridCol w="363785">
                  <a:extLst>
                    <a:ext uri="{9D8B030D-6E8A-4147-A177-3AD203B41FA5}">
                      <a16:colId xmlns:a16="http://schemas.microsoft.com/office/drawing/2014/main" val="20013"/>
                    </a:ext>
                  </a:extLst>
                </a:gridCol>
                <a:gridCol w="363785">
                  <a:extLst>
                    <a:ext uri="{9D8B030D-6E8A-4147-A177-3AD203B41FA5}">
                      <a16:colId xmlns:a16="http://schemas.microsoft.com/office/drawing/2014/main" val="20014"/>
                    </a:ext>
                  </a:extLst>
                </a:gridCol>
                <a:gridCol w="363785">
                  <a:extLst>
                    <a:ext uri="{9D8B030D-6E8A-4147-A177-3AD203B41FA5}">
                      <a16:colId xmlns:a16="http://schemas.microsoft.com/office/drawing/2014/main" val="20015"/>
                    </a:ext>
                  </a:extLst>
                </a:gridCol>
                <a:gridCol w="363785">
                  <a:extLst>
                    <a:ext uri="{9D8B030D-6E8A-4147-A177-3AD203B41FA5}">
                      <a16:colId xmlns:a16="http://schemas.microsoft.com/office/drawing/2014/main" val="20016"/>
                    </a:ext>
                  </a:extLst>
                </a:gridCol>
                <a:gridCol w="363785">
                  <a:extLst>
                    <a:ext uri="{9D8B030D-6E8A-4147-A177-3AD203B41FA5}">
                      <a16:colId xmlns:a16="http://schemas.microsoft.com/office/drawing/2014/main" val="20017"/>
                    </a:ext>
                  </a:extLst>
                </a:gridCol>
                <a:gridCol w="363785">
                  <a:extLst>
                    <a:ext uri="{9D8B030D-6E8A-4147-A177-3AD203B41FA5}">
                      <a16:colId xmlns:a16="http://schemas.microsoft.com/office/drawing/2014/main" val="20018"/>
                    </a:ext>
                  </a:extLst>
                </a:gridCol>
                <a:gridCol w="363785">
                  <a:extLst>
                    <a:ext uri="{9D8B030D-6E8A-4147-A177-3AD203B41FA5}">
                      <a16:colId xmlns:a16="http://schemas.microsoft.com/office/drawing/2014/main" val="20019"/>
                    </a:ext>
                  </a:extLst>
                </a:gridCol>
              </a:tblGrid>
              <a:tr h="905193">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1</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8</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0"/>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1"/>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2"/>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9</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3"/>
                  </a:ext>
                </a:extLst>
              </a:tr>
              <a:tr h="905193">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0</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8</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5</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3</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4</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2</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1</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0</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6</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a:solidFill>
                            <a:srgbClr val="000000"/>
                          </a:solidFill>
                          <a:effectLst/>
                          <a:latin typeface="Calibri"/>
                          <a:ea typeface="Calibri"/>
                          <a:cs typeface="Times New Roman"/>
                        </a:rPr>
                        <a:t>7</a:t>
                      </a:r>
                      <a:endParaRPr lang="fr-CA" sz="105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tc>
                  <a:txBody>
                    <a:bodyPr/>
                    <a:lstStyle/>
                    <a:p>
                      <a:pPr algn="ctr">
                        <a:lnSpc>
                          <a:spcPct val="115000"/>
                        </a:lnSpc>
                        <a:spcAft>
                          <a:spcPts val="0"/>
                        </a:spcAft>
                      </a:pPr>
                      <a:r>
                        <a:rPr lang="fr-CA" sz="5400" kern="1200" dirty="0">
                          <a:solidFill>
                            <a:srgbClr val="000000"/>
                          </a:solidFill>
                          <a:effectLst/>
                          <a:latin typeface="Calibri"/>
                          <a:ea typeface="Calibri"/>
                          <a:cs typeface="Times New Roman"/>
                        </a:rPr>
                        <a:t>9</a:t>
                      </a:r>
                      <a:endParaRPr lang="fr-CA" sz="1050" dirty="0">
                        <a:effectLst/>
                        <a:latin typeface="Calibri"/>
                        <a:ea typeface="Calibri"/>
                        <a:cs typeface="Times New Roman"/>
                      </a:endParaRPr>
                    </a:p>
                  </a:txBody>
                  <a:tcPr marL="64940" marR="64940" marT="9019" marB="0" anchor="ctr">
                    <a:lnL w="12700" cap="flat" cmpd="sng" algn="ctr">
                      <a:solidFill>
                        <a:srgbClr val="FFFFFF"/>
                      </a:solidFill>
                      <a:prstDash val="solid"/>
                      <a:round/>
                      <a:headEnd type="none" w="med" len="med"/>
                      <a:tailEnd type="none" w="med" len="med"/>
                    </a:lnL>
                    <a:lnR w="12700" cap="flat" cmpd="sng" algn="ctr">
                      <a:solidFill>
                        <a:srgbClr val="FFFFFF"/>
                      </a:solidFill>
                      <a:prstDash val="solid"/>
                      <a:round/>
                      <a:headEnd type="none" w="med" len="med"/>
                      <a:tailEnd type="none" w="med" len="med"/>
                    </a:lnR>
                    <a:lnT w="12700" cap="flat" cmpd="sng" algn="ctr">
                      <a:solidFill>
                        <a:srgbClr val="FFFFFF"/>
                      </a:solidFill>
                      <a:prstDash val="solid"/>
                      <a:round/>
                      <a:headEnd type="none" w="med" len="med"/>
                      <a:tailEnd type="none" w="med" len="med"/>
                    </a:lnT>
                    <a:lnB w="12700" cap="flat" cmpd="sng" algn="ctr">
                      <a:solidFill>
                        <a:srgbClr val="FFFFFF"/>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4497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2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24"/>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2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6"/>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27"/>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28"/>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29"/>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30"/>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7"/>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31"/>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32"/>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33"/>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1" presetClass="entr" presetSubtype="0" fill="hold" grpId="0" nodeType="clickEffect">
                                  <p:stCondLst>
                                    <p:cond delay="0"/>
                                  </p:stCondLst>
                                  <p:childTnLst>
                                    <p:set>
                                      <p:cBhvr>
                                        <p:cTn id="94" dur="1" fill="hold">
                                          <p:stCondLst>
                                            <p:cond delay="0"/>
                                          </p:stCondLst>
                                        </p:cTn>
                                        <p:tgtEl>
                                          <p:spTgt spid="34"/>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35"/>
                                        </p:tgtEl>
                                        <p:attrNameLst>
                                          <p:attrName>style.visibility</p:attrName>
                                        </p:attrNameLst>
                                      </p:cBhvr>
                                      <p:to>
                                        <p:strVal val="visible"/>
                                      </p:to>
                                    </p:set>
                                  </p:childTnLst>
                                </p:cTn>
                              </p:par>
                            </p:childTnLst>
                          </p:cTn>
                        </p:par>
                      </p:childTnLst>
                    </p:cTn>
                  </p:par>
                  <p:par>
                    <p:cTn id="99" fill="hold">
                      <p:stCondLst>
                        <p:cond delay="indefinite"/>
                      </p:stCondLst>
                      <p:childTnLst>
                        <p:par>
                          <p:cTn id="100" fill="hold">
                            <p:stCondLst>
                              <p:cond delay="0"/>
                            </p:stCondLst>
                            <p:childTnLst>
                              <p:par>
                                <p:cTn id="101" presetID="1" presetClass="entr" presetSubtype="0" fill="hold" grpId="0" nodeType="clickEffect">
                                  <p:stCondLst>
                                    <p:cond delay="0"/>
                                  </p:stCondLst>
                                  <p:childTnLst>
                                    <p:set>
                                      <p:cBhvr>
                                        <p:cTn id="102" dur="1" fill="hold">
                                          <p:stCondLst>
                                            <p:cond delay="0"/>
                                          </p:stCondLst>
                                        </p:cTn>
                                        <p:tgtEl>
                                          <p:spTgt spid="36"/>
                                        </p:tgtEl>
                                        <p:attrNameLst>
                                          <p:attrName>style.visibility</p:attrName>
                                        </p:attrNameLst>
                                      </p:cBhvr>
                                      <p:to>
                                        <p:strVal val="visible"/>
                                      </p:to>
                                    </p:set>
                                  </p:childTnLst>
                                </p:cTn>
                              </p:par>
                            </p:childTnLst>
                          </p:cTn>
                        </p:par>
                      </p:childTnLst>
                    </p:cTn>
                  </p:par>
                  <p:par>
                    <p:cTn id="103" fill="hold">
                      <p:stCondLst>
                        <p:cond delay="indefinite"/>
                      </p:stCondLst>
                      <p:childTnLst>
                        <p:par>
                          <p:cTn id="104" fill="hold">
                            <p:stCondLst>
                              <p:cond delay="0"/>
                            </p:stCondLst>
                            <p:childTnLst>
                              <p:par>
                                <p:cTn id="105" presetID="1" presetClass="entr" presetSubtype="0" fill="hold" grpId="0" nodeType="clickEffect">
                                  <p:stCondLst>
                                    <p:cond delay="0"/>
                                  </p:stCondLst>
                                  <p:childTnLst>
                                    <p:set>
                                      <p:cBhvr>
                                        <p:cTn id="106" dur="1" fill="hold">
                                          <p:stCondLst>
                                            <p:cond delay="0"/>
                                          </p:stCondLst>
                                        </p:cTn>
                                        <p:tgtEl>
                                          <p:spTgt spid="37"/>
                                        </p:tgtEl>
                                        <p:attrNameLst>
                                          <p:attrName>style.visibility</p:attrName>
                                        </p:attrNameLst>
                                      </p:cBhvr>
                                      <p:to>
                                        <p:strVal val="visible"/>
                                      </p:to>
                                    </p:set>
                                  </p:childTnLst>
                                </p:cTn>
                              </p:par>
                            </p:childTnLst>
                          </p:cTn>
                        </p:par>
                      </p:childTnLst>
                    </p:cTn>
                  </p:par>
                  <p:par>
                    <p:cTn id="107" fill="hold">
                      <p:stCondLst>
                        <p:cond delay="indefinite"/>
                      </p:stCondLst>
                      <p:childTnLst>
                        <p:par>
                          <p:cTn id="108" fill="hold">
                            <p:stCondLst>
                              <p:cond delay="0"/>
                            </p:stCondLst>
                            <p:childTnLst>
                              <p:par>
                                <p:cTn id="109" presetID="1" presetClass="entr" presetSubtype="0" fill="hold" grpId="0" nodeType="clickEffect">
                                  <p:stCondLst>
                                    <p:cond delay="0"/>
                                  </p:stCondLst>
                                  <p:childTnLst>
                                    <p:set>
                                      <p:cBhvr>
                                        <p:cTn id="110" dur="1" fill="hold">
                                          <p:stCondLst>
                                            <p:cond delay="0"/>
                                          </p:stCondLst>
                                        </p:cTn>
                                        <p:tgtEl>
                                          <p:spTgt spid="38"/>
                                        </p:tgtEl>
                                        <p:attrNameLst>
                                          <p:attrName>style.visibility</p:attrName>
                                        </p:attrNameLst>
                                      </p:cBhvr>
                                      <p:to>
                                        <p:strVal val="visible"/>
                                      </p:to>
                                    </p:set>
                                  </p:childTnLst>
                                </p:cTn>
                              </p:par>
                            </p:childTnLst>
                          </p:cTn>
                        </p:par>
                      </p:childTnLst>
                    </p:cTn>
                  </p:par>
                  <p:par>
                    <p:cTn id="111" fill="hold">
                      <p:stCondLst>
                        <p:cond delay="indefinite"/>
                      </p:stCondLst>
                      <p:childTnLst>
                        <p:par>
                          <p:cTn id="112" fill="hold">
                            <p:stCondLst>
                              <p:cond delay="0"/>
                            </p:stCondLst>
                            <p:childTnLst>
                              <p:par>
                                <p:cTn id="113" presetID="1" presetClass="entr" presetSubtype="0" fill="hold" grpId="0" nodeType="clickEffect">
                                  <p:stCondLst>
                                    <p:cond delay="0"/>
                                  </p:stCondLst>
                                  <p:childTnLst>
                                    <p:set>
                                      <p:cBhvr>
                                        <p:cTn id="114" dur="1" fill="hold">
                                          <p:stCondLst>
                                            <p:cond delay="0"/>
                                          </p:stCondLst>
                                        </p:cTn>
                                        <p:tgtEl>
                                          <p:spTgt spid="39"/>
                                        </p:tgtEl>
                                        <p:attrNameLst>
                                          <p:attrName>style.visibility</p:attrName>
                                        </p:attrNameLst>
                                      </p:cBhvr>
                                      <p:to>
                                        <p:strVal val="visible"/>
                                      </p:to>
                                    </p:set>
                                  </p:childTnLst>
                                </p:cTn>
                              </p:par>
                            </p:childTnLst>
                          </p:cTn>
                        </p:par>
                      </p:childTnLst>
                    </p:cTn>
                  </p:par>
                  <p:par>
                    <p:cTn id="115" fill="hold">
                      <p:stCondLst>
                        <p:cond delay="indefinite"/>
                      </p:stCondLst>
                      <p:childTnLst>
                        <p:par>
                          <p:cTn id="116" fill="hold">
                            <p:stCondLst>
                              <p:cond delay="0"/>
                            </p:stCondLst>
                            <p:childTnLst>
                              <p:par>
                                <p:cTn id="117" presetID="1" presetClass="entr" presetSubtype="0" fill="hold" grpId="0" nodeType="clickEffect">
                                  <p:stCondLst>
                                    <p:cond delay="0"/>
                                  </p:stCondLst>
                                  <p:childTnLst>
                                    <p:set>
                                      <p:cBhvr>
                                        <p:cTn id="118" dur="1" fill="hold">
                                          <p:stCondLst>
                                            <p:cond delay="0"/>
                                          </p:stCondLst>
                                        </p:cTn>
                                        <p:tgtEl>
                                          <p:spTgt spid="40"/>
                                        </p:tgtEl>
                                        <p:attrNameLst>
                                          <p:attrName>style.visibility</p:attrName>
                                        </p:attrNameLst>
                                      </p:cBhvr>
                                      <p:to>
                                        <p:strVal val="visible"/>
                                      </p:to>
                                    </p:set>
                                  </p:childTnLst>
                                </p:cTn>
                              </p:par>
                            </p:childTnLst>
                          </p:cTn>
                        </p:par>
                      </p:childTnLst>
                    </p:cTn>
                  </p:par>
                  <p:par>
                    <p:cTn id="119" fill="hold">
                      <p:stCondLst>
                        <p:cond delay="indefinite"/>
                      </p:stCondLst>
                      <p:childTnLst>
                        <p:par>
                          <p:cTn id="120" fill="hold">
                            <p:stCondLst>
                              <p:cond delay="0"/>
                            </p:stCondLst>
                            <p:childTnLst>
                              <p:par>
                                <p:cTn id="121" presetID="1" presetClass="entr" presetSubtype="0" fill="hold" grpId="0" nodeType="clickEffect">
                                  <p:stCondLst>
                                    <p:cond delay="0"/>
                                  </p:stCondLst>
                                  <p:childTnLst>
                                    <p:set>
                                      <p:cBhvr>
                                        <p:cTn id="122" dur="1" fill="hold">
                                          <p:stCondLst>
                                            <p:cond delay="0"/>
                                          </p:stCondLst>
                                        </p:cTn>
                                        <p:tgtEl>
                                          <p:spTgt spid="41"/>
                                        </p:tgtEl>
                                        <p:attrNameLst>
                                          <p:attrName>style.visibility</p:attrName>
                                        </p:attrNameLst>
                                      </p:cBhvr>
                                      <p:to>
                                        <p:strVal val="visible"/>
                                      </p:to>
                                    </p:set>
                                  </p:childTnLst>
                                </p:cTn>
                              </p:par>
                            </p:childTnLst>
                          </p:cTn>
                        </p:par>
                      </p:childTnLst>
                    </p:cTn>
                  </p:par>
                  <p:par>
                    <p:cTn id="123" fill="hold">
                      <p:stCondLst>
                        <p:cond delay="indefinite"/>
                      </p:stCondLst>
                      <p:childTnLst>
                        <p:par>
                          <p:cTn id="124" fill="hold">
                            <p:stCondLst>
                              <p:cond delay="0"/>
                            </p:stCondLst>
                            <p:childTnLst>
                              <p:par>
                                <p:cTn id="125" presetID="1" presetClass="entr" presetSubtype="0" fill="hold" grpId="0" nodeType="clickEffect">
                                  <p:stCondLst>
                                    <p:cond delay="0"/>
                                  </p:stCondLst>
                                  <p:childTnLst>
                                    <p:set>
                                      <p:cBhvr>
                                        <p:cTn id="126" dur="1" fill="hold">
                                          <p:stCondLst>
                                            <p:cond delay="0"/>
                                          </p:stCondLst>
                                        </p:cTn>
                                        <p:tgtEl>
                                          <p:spTgt spid="42"/>
                                        </p:tgtEl>
                                        <p:attrNameLst>
                                          <p:attrName>style.visibility</p:attrName>
                                        </p:attrNameLst>
                                      </p:cBhvr>
                                      <p:to>
                                        <p:strVal val="visible"/>
                                      </p:to>
                                    </p:set>
                                  </p:childTnLst>
                                </p:cTn>
                              </p:par>
                            </p:childTnLst>
                          </p:cTn>
                        </p:par>
                      </p:childTnLst>
                    </p:cTn>
                  </p:par>
                  <p:par>
                    <p:cTn id="127" fill="hold">
                      <p:stCondLst>
                        <p:cond delay="indefinite"/>
                      </p:stCondLst>
                      <p:childTnLst>
                        <p:par>
                          <p:cTn id="128" fill="hold">
                            <p:stCondLst>
                              <p:cond delay="0"/>
                            </p:stCondLst>
                            <p:childTnLst>
                              <p:par>
                                <p:cTn id="129" presetID="1" presetClass="entr" presetSubtype="0" fill="hold" grpId="0" nodeType="clickEffect">
                                  <p:stCondLst>
                                    <p:cond delay="0"/>
                                  </p:stCondLst>
                                  <p:childTnLst>
                                    <p:set>
                                      <p:cBhvr>
                                        <p:cTn id="130" dur="1" fill="hold">
                                          <p:stCondLst>
                                            <p:cond delay="0"/>
                                          </p:stCondLst>
                                        </p:cTn>
                                        <p:tgtEl>
                                          <p:spTgt spid="43"/>
                                        </p:tgtEl>
                                        <p:attrNameLst>
                                          <p:attrName>style.visibility</p:attrName>
                                        </p:attrNameLst>
                                      </p:cBhvr>
                                      <p:to>
                                        <p:strVal val="visible"/>
                                      </p:to>
                                    </p:set>
                                  </p:childTnLst>
                                </p:cTn>
                              </p:par>
                            </p:childTnLst>
                          </p:cTn>
                        </p:par>
                      </p:childTnLst>
                    </p:cTn>
                  </p:par>
                  <p:par>
                    <p:cTn id="131" fill="hold">
                      <p:stCondLst>
                        <p:cond delay="indefinite"/>
                      </p:stCondLst>
                      <p:childTnLst>
                        <p:par>
                          <p:cTn id="132" fill="hold">
                            <p:stCondLst>
                              <p:cond delay="0"/>
                            </p:stCondLst>
                            <p:childTnLst>
                              <p:par>
                                <p:cTn id="133" presetID="1" presetClass="entr" presetSubtype="0" fill="hold" grpId="0" nodeType="clickEffect">
                                  <p:stCondLst>
                                    <p:cond delay="0"/>
                                  </p:stCondLst>
                                  <p:childTnLst>
                                    <p:set>
                                      <p:cBhvr>
                                        <p:cTn id="134" dur="1" fill="hold">
                                          <p:stCondLst>
                                            <p:cond delay="0"/>
                                          </p:stCondLst>
                                        </p:cTn>
                                        <p:tgtEl>
                                          <p:spTgt spid="44"/>
                                        </p:tgtEl>
                                        <p:attrNameLst>
                                          <p:attrName>style.visibility</p:attrName>
                                        </p:attrNameLst>
                                      </p:cBhvr>
                                      <p:to>
                                        <p:strVal val="visible"/>
                                      </p:to>
                                    </p:set>
                                  </p:childTnLst>
                                </p:cTn>
                              </p:par>
                            </p:childTnLst>
                          </p:cTn>
                        </p:par>
                      </p:childTnLst>
                    </p:cTn>
                  </p:par>
                  <p:par>
                    <p:cTn id="135" fill="hold">
                      <p:stCondLst>
                        <p:cond delay="indefinite"/>
                      </p:stCondLst>
                      <p:childTnLst>
                        <p:par>
                          <p:cTn id="136" fill="hold">
                            <p:stCondLst>
                              <p:cond delay="0"/>
                            </p:stCondLst>
                            <p:childTnLst>
                              <p:par>
                                <p:cTn id="137" presetID="1" presetClass="entr" presetSubtype="0" fill="hold" grpId="0" nodeType="clickEffect">
                                  <p:stCondLst>
                                    <p:cond delay="0"/>
                                  </p:stCondLst>
                                  <p:childTnLst>
                                    <p:set>
                                      <p:cBhvr>
                                        <p:cTn id="138" dur="1" fill="hold">
                                          <p:stCondLst>
                                            <p:cond delay="0"/>
                                          </p:stCondLst>
                                        </p:cTn>
                                        <p:tgtEl>
                                          <p:spTgt spid="45"/>
                                        </p:tgtEl>
                                        <p:attrNameLst>
                                          <p:attrName>style.visibility</p:attrName>
                                        </p:attrNameLst>
                                      </p:cBhvr>
                                      <p:to>
                                        <p:strVal val="visible"/>
                                      </p:to>
                                    </p:set>
                                  </p:childTnLst>
                                </p:cTn>
                              </p:par>
                            </p:childTnLst>
                          </p:cTn>
                        </p:par>
                      </p:childTnLst>
                    </p:cTn>
                  </p:par>
                  <p:par>
                    <p:cTn id="139" fill="hold">
                      <p:stCondLst>
                        <p:cond delay="indefinite"/>
                      </p:stCondLst>
                      <p:childTnLst>
                        <p:par>
                          <p:cTn id="140" fill="hold">
                            <p:stCondLst>
                              <p:cond delay="0"/>
                            </p:stCondLst>
                            <p:childTnLst>
                              <p:par>
                                <p:cTn id="141" presetID="1" presetClass="entr" presetSubtype="0" fill="hold" grpId="0" nodeType="clickEffect">
                                  <p:stCondLst>
                                    <p:cond delay="0"/>
                                  </p:stCondLst>
                                  <p:childTnLst>
                                    <p:set>
                                      <p:cBhvr>
                                        <p:cTn id="142" dur="1" fill="hold">
                                          <p:stCondLst>
                                            <p:cond delay="0"/>
                                          </p:stCondLst>
                                        </p:cTn>
                                        <p:tgtEl>
                                          <p:spTgt spid="46"/>
                                        </p:tgtEl>
                                        <p:attrNameLst>
                                          <p:attrName>style.visibility</p:attrName>
                                        </p:attrNameLst>
                                      </p:cBhvr>
                                      <p:to>
                                        <p:strVal val="visible"/>
                                      </p:to>
                                    </p:se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47"/>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48"/>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49"/>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50"/>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1" presetClass="entr" presetSubtype="0" fill="hold" grpId="0" nodeType="clickEffect">
                                  <p:stCondLst>
                                    <p:cond delay="0"/>
                                  </p:stCondLst>
                                  <p:childTnLst>
                                    <p:set>
                                      <p:cBhvr>
                                        <p:cTn id="162" dur="1" fill="hold">
                                          <p:stCondLst>
                                            <p:cond delay="0"/>
                                          </p:stCondLst>
                                        </p:cTn>
                                        <p:tgtEl>
                                          <p:spTgt spid="51"/>
                                        </p:tgtEl>
                                        <p:attrNameLst>
                                          <p:attrName>style.visibility</p:attrName>
                                        </p:attrNameLst>
                                      </p:cBhvr>
                                      <p:to>
                                        <p:strVal val="visible"/>
                                      </p:to>
                                    </p:set>
                                  </p:childTnLst>
                                </p:cTn>
                              </p:par>
                            </p:childTnLst>
                          </p:cTn>
                        </p:par>
                      </p:childTnLst>
                    </p:cTn>
                  </p:par>
                  <p:par>
                    <p:cTn id="163" fill="hold">
                      <p:stCondLst>
                        <p:cond delay="indefinite"/>
                      </p:stCondLst>
                      <p:childTnLst>
                        <p:par>
                          <p:cTn id="164" fill="hold">
                            <p:stCondLst>
                              <p:cond delay="0"/>
                            </p:stCondLst>
                            <p:childTnLst>
                              <p:par>
                                <p:cTn id="165" presetID="1" presetClass="entr" presetSubtype="0" fill="hold" grpId="0" nodeType="clickEffect">
                                  <p:stCondLst>
                                    <p:cond delay="0"/>
                                  </p:stCondLst>
                                  <p:childTnLst>
                                    <p:set>
                                      <p:cBhvr>
                                        <p:cTn id="166" dur="1" fill="hold">
                                          <p:stCondLst>
                                            <p:cond delay="0"/>
                                          </p:stCondLst>
                                        </p:cTn>
                                        <p:tgtEl>
                                          <p:spTgt spid="52"/>
                                        </p:tgtEl>
                                        <p:attrNameLst>
                                          <p:attrName>style.visibility</p:attrName>
                                        </p:attrNameLst>
                                      </p:cBhvr>
                                      <p:to>
                                        <p:strVal val="visible"/>
                                      </p:to>
                                    </p:set>
                                  </p:childTnLst>
                                </p:cTn>
                              </p:par>
                            </p:childTnLst>
                          </p:cTn>
                        </p:par>
                      </p:childTnLst>
                    </p:cTn>
                  </p:par>
                  <p:par>
                    <p:cTn id="167" fill="hold">
                      <p:stCondLst>
                        <p:cond delay="indefinite"/>
                      </p:stCondLst>
                      <p:childTnLst>
                        <p:par>
                          <p:cTn id="168" fill="hold">
                            <p:stCondLst>
                              <p:cond delay="0"/>
                            </p:stCondLst>
                            <p:childTnLst>
                              <p:par>
                                <p:cTn id="169" presetID="1" presetClass="entr" presetSubtype="0" fill="hold" grpId="0" nodeType="clickEffect">
                                  <p:stCondLst>
                                    <p:cond delay="0"/>
                                  </p:stCondLst>
                                  <p:childTnLst>
                                    <p:set>
                                      <p:cBhvr>
                                        <p:cTn id="170" dur="1" fill="hold">
                                          <p:stCondLst>
                                            <p:cond delay="0"/>
                                          </p:stCondLst>
                                        </p:cTn>
                                        <p:tgtEl>
                                          <p:spTgt spid="53"/>
                                        </p:tgtEl>
                                        <p:attrNameLst>
                                          <p:attrName>style.visibility</p:attrName>
                                        </p:attrNameLst>
                                      </p:cBhvr>
                                      <p:to>
                                        <p:strVal val="visible"/>
                                      </p:to>
                                    </p:set>
                                  </p:childTnLst>
                                </p:cTn>
                              </p:par>
                            </p:childTnLst>
                          </p:cTn>
                        </p:par>
                      </p:childTnLst>
                    </p:cTn>
                  </p:par>
                  <p:par>
                    <p:cTn id="171" fill="hold">
                      <p:stCondLst>
                        <p:cond delay="indefinite"/>
                      </p:stCondLst>
                      <p:childTnLst>
                        <p:par>
                          <p:cTn id="172" fill="hold">
                            <p:stCondLst>
                              <p:cond delay="0"/>
                            </p:stCondLst>
                            <p:childTnLst>
                              <p:par>
                                <p:cTn id="173" presetID="1" presetClass="entr" presetSubtype="0" fill="hold" grpId="0" nodeType="clickEffect">
                                  <p:stCondLst>
                                    <p:cond delay="0"/>
                                  </p:stCondLst>
                                  <p:childTnLst>
                                    <p:set>
                                      <p:cBhvr>
                                        <p:cTn id="174" dur="1" fill="hold">
                                          <p:stCondLst>
                                            <p:cond delay="0"/>
                                          </p:stCondLst>
                                        </p:cTn>
                                        <p:tgtEl>
                                          <p:spTgt spid="54"/>
                                        </p:tgtEl>
                                        <p:attrNameLst>
                                          <p:attrName>style.visibility</p:attrName>
                                        </p:attrNameLst>
                                      </p:cBhvr>
                                      <p:to>
                                        <p:strVal val="visible"/>
                                      </p:to>
                                    </p:set>
                                  </p:childTnLst>
                                </p:cTn>
                              </p:par>
                            </p:childTnLst>
                          </p:cTn>
                        </p:par>
                      </p:childTnLst>
                    </p:cTn>
                  </p:par>
                  <p:par>
                    <p:cTn id="175" fill="hold">
                      <p:stCondLst>
                        <p:cond delay="indefinite"/>
                      </p:stCondLst>
                      <p:childTnLst>
                        <p:par>
                          <p:cTn id="176" fill="hold">
                            <p:stCondLst>
                              <p:cond delay="0"/>
                            </p:stCondLst>
                            <p:childTnLst>
                              <p:par>
                                <p:cTn id="177" presetID="1" presetClass="entr" presetSubtype="0" fill="hold" grpId="0" nodeType="clickEffect">
                                  <p:stCondLst>
                                    <p:cond delay="0"/>
                                  </p:stCondLst>
                                  <p:childTnLst>
                                    <p:set>
                                      <p:cBhvr>
                                        <p:cTn id="178" dur="1" fill="hold">
                                          <p:stCondLst>
                                            <p:cond delay="0"/>
                                          </p:stCondLst>
                                        </p:cTn>
                                        <p:tgtEl>
                                          <p:spTgt spid="55"/>
                                        </p:tgtEl>
                                        <p:attrNameLst>
                                          <p:attrName>style.visibility</p:attrName>
                                        </p:attrNameLst>
                                      </p:cBhvr>
                                      <p:to>
                                        <p:strVal val="visible"/>
                                      </p:to>
                                    </p:set>
                                  </p:childTnLst>
                                </p:cTn>
                              </p:par>
                            </p:childTnLst>
                          </p:cTn>
                        </p:par>
                      </p:childTnLst>
                    </p:cTn>
                  </p:par>
                  <p:par>
                    <p:cTn id="179" fill="hold">
                      <p:stCondLst>
                        <p:cond delay="indefinite"/>
                      </p:stCondLst>
                      <p:childTnLst>
                        <p:par>
                          <p:cTn id="180" fill="hold">
                            <p:stCondLst>
                              <p:cond delay="0"/>
                            </p:stCondLst>
                            <p:childTnLst>
                              <p:par>
                                <p:cTn id="181" presetID="1" presetClass="entr" presetSubtype="0" fill="hold" grpId="0" nodeType="clickEffect">
                                  <p:stCondLst>
                                    <p:cond delay="0"/>
                                  </p:stCondLst>
                                  <p:childTnLst>
                                    <p:set>
                                      <p:cBhvr>
                                        <p:cTn id="182" dur="1" fill="hold">
                                          <p:stCondLst>
                                            <p:cond delay="0"/>
                                          </p:stCondLst>
                                        </p:cTn>
                                        <p:tgtEl>
                                          <p:spTgt spid="56"/>
                                        </p:tgtEl>
                                        <p:attrNameLst>
                                          <p:attrName>style.visibility</p:attrName>
                                        </p:attrNameLst>
                                      </p:cBhvr>
                                      <p:to>
                                        <p:strVal val="visible"/>
                                      </p:to>
                                    </p:set>
                                  </p:childTnLst>
                                </p:cTn>
                              </p:par>
                            </p:childTnLst>
                          </p:cTn>
                        </p:par>
                      </p:childTnLst>
                    </p:cTn>
                  </p:par>
                  <p:par>
                    <p:cTn id="183" fill="hold">
                      <p:stCondLst>
                        <p:cond delay="indefinite"/>
                      </p:stCondLst>
                      <p:childTnLst>
                        <p:par>
                          <p:cTn id="184" fill="hold">
                            <p:stCondLst>
                              <p:cond delay="0"/>
                            </p:stCondLst>
                            <p:childTnLst>
                              <p:par>
                                <p:cTn id="185" presetID="1" presetClass="entr" presetSubtype="0" fill="hold" grpId="0" nodeType="clickEffect">
                                  <p:stCondLst>
                                    <p:cond delay="0"/>
                                  </p:stCondLst>
                                  <p:childTnLst>
                                    <p:set>
                                      <p:cBhvr>
                                        <p:cTn id="186" dur="1" fill="hold">
                                          <p:stCondLst>
                                            <p:cond delay="0"/>
                                          </p:stCondLst>
                                        </p:cTn>
                                        <p:tgtEl>
                                          <p:spTgt spid="57"/>
                                        </p:tgtEl>
                                        <p:attrNameLst>
                                          <p:attrName>style.visibility</p:attrName>
                                        </p:attrNameLst>
                                      </p:cBhvr>
                                      <p:to>
                                        <p:strVal val="visible"/>
                                      </p:to>
                                    </p:set>
                                  </p:childTnLst>
                                </p:cTn>
                              </p:par>
                            </p:childTnLst>
                          </p:cTn>
                        </p:par>
                      </p:childTnLst>
                    </p:cTn>
                  </p:par>
                  <p:par>
                    <p:cTn id="187" fill="hold">
                      <p:stCondLst>
                        <p:cond delay="indefinite"/>
                      </p:stCondLst>
                      <p:childTnLst>
                        <p:par>
                          <p:cTn id="188" fill="hold">
                            <p:stCondLst>
                              <p:cond delay="0"/>
                            </p:stCondLst>
                            <p:childTnLst>
                              <p:par>
                                <p:cTn id="189" presetID="1" presetClass="entr" presetSubtype="0" fill="hold" grpId="0" nodeType="clickEffect">
                                  <p:stCondLst>
                                    <p:cond delay="0"/>
                                  </p:stCondLst>
                                  <p:childTnLst>
                                    <p:set>
                                      <p:cBhvr>
                                        <p:cTn id="190" dur="1" fill="hold">
                                          <p:stCondLst>
                                            <p:cond delay="0"/>
                                          </p:stCondLst>
                                        </p:cTn>
                                        <p:tgtEl>
                                          <p:spTgt spid="58"/>
                                        </p:tgtEl>
                                        <p:attrNameLst>
                                          <p:attrName>style.visibility</p:attrName>
                                        </p:attrNameLst>
                                      </p:cBhvr>
                                      <p:to>
                                        <p:strVal val="visible"/>
                                      </p:to>
                                    </p:set>
                                  </p:childTnLst>
                                </p:cTn>
                              </p:par>
                            </p:childTnLst>
                          </p:cTn>
                        </p:par>
                      </p:childTnLst>
                    </p:cTn>
                  </p:par>
                  <p:par>
                    <p:cTn id="191" fill="hold">
                      <p:stCondLst>
                        <p:cond delay="indefinite"/>
                      </p:stCondLst>
                      <p:childTnLst>
                        <p:par>
                          <p:cTn id="192" fill="hold">
                            <p:stCondLst>
                              <p:cond delay="0"/>
                            </p:stCondLst>
                            <p:childTnLst>
                              <p:par>
                                <p:cTn id="193" presetID="1" presetClass="entr" presetSubtype="0" fill="hold" grpId="0" nodeType="clickEffect">
                                  <p:stCondLst>
                                    <p:cond delay="0"/>
                                  </p:stCondLst>
                                  <p:childTnLst>
                                    <p:set>
                                      <p:cBhvr>
                                        <p:cTn id="194" dur="1" fill="hold">
                                          <p:stCondLst>
                                            <p:cond delay="0"/>
                                          </p:stCondLst>
                                        </p:cTn>
                                        <p:tgtEl>
                                          <p:spTgt spid="59"/>
                                        </p:tgtEl>
                                        <p:attrNameLst>
                                          <p:attrName>style.visibility</p:attrName>
                                        </p:attrNameLst>
                                      </p:cBhvr>
                                      <p:to>
                                        <p:strVal val="visible"/>
                                      </p:to>
                                    </p:set>
                                  </p:childTnLst>
                                </p:cTn>
                              </p:par>
                            </p:childTnLst>
                          </p:cTn>
                        </p:par>
                      </p:childTnLst>
                    </p:cTn>
                  </p:par>
                  <p:par>
                    <p:cTn id="195" fill="hold">
                      <p:stCondLst>
                        <p:cond delay="indefinite"/>
                      </p:stCondLst>
                      <p:childTnLst>
                        <p:par>
                          <p:cTn id="196" fill="hold">
                            <p:stCondLst>
                              <p:cond delay="0"/>
                            </p:stCondLst>
                            <p:childTnLst>
                              <p:par>
                                <p:cTn id="197" presetID="1" presetClass="entr" presetSubtype="0" fill="hold" grpId="0" nodeType="clickEffect">
                                  <p:stCondLst>
                                    <p:cond delay="0"/>
                                  </p:stCondLst>
                                  <p:childTnLst>
                                    <p:set>
                                      <p:cBhvr>
                                        <p:cTn id="198" dur="1" fill="hold">
                                          <p:stCondLst>
                                            <p:cond delay="0"/>
                                          </p:stCondLst>
                                        </p:cTn>
                                        <p:tgtEl>
                                          <p:spTgt spid="60"/>
                                        </p:tgtEl>
                                        <p:attrNameLst>
                                          <p:attrName>style.visibility</p:attrName>
                                        </p:attrNameLst>
                                      </p:cBhvr>
                                      <p:to>
                                        <p:strVal val="visible"/>
                                      </p:to>
                                    </p:set>
                                  </p:childTnLst>
                                </p:cTn>
                              </p:par>
                            </p:childTnLst>
                          </p:cTn>
                        </p:par>
                      </p:childTnLst>
                    </p:cTn>
                  </p:par>
                  <p:par>
                    <p:cTn id="199" fill="hold">
                      <p:stCondLst>
                        <p:cond delay="indefinite"/>
                      </p:stCondLst>
                      <p:childTnLst>
                        <p:par>
                          <p:cTn id="200" fill="hold">
                            <p:stCondLst>
                              <p:cond delay="0"/>
                            </p:stCondLst>
                            <p:childTnLst>
                              <p:par>
                                <p:cTn id="201" presetID="1" presetClass="entr" presetSubtype="0" fill="hold" grpId="0" nodeType="clickEffect">
                                  <p:stCondLst>
                                    <p:cond delay="0"/>
                                  </p:stCondLst>
                                  <p:childTnLst>
                                    <p:set>
                                      <p:cBhvr>
                                        <p:cTn id="202" dur="1" fill="hold">
                                          <p:stCondLst>
                                            <p:cond delay="0"/>
                                          </p:stCondLst>
                                        </p:cTn>
                                        <p:tgtEl>
                                          <p:spTgt spid="61"/>
                                        </p:tgtEl>
                                        <p:attrNameLst>
                                          <p:attrName>style.visibility</p:attrName>
                                        </p:attrNameLst>
                                      </p:cBhvr>
                                      <p:to>
                                        <p:strVal val="visible"/>
                                      </p:to>
                                    </p:set>
                                  </p:childTnLst>
                                </p:cTn>
                              </p:par>
                            </p:childTnLst>
                          </p:cTn>
                        </p:par>
                      </p:childTnLst>
                    </p:cTn>
                  </p:par>
                  <p:par>
                    <p:cTn id="203" fill="hold">
                      <p:stCondLst>
                        <p:cond delay="indefinite"/>
                      </p:stCondLst>
                      <p:childTnLst>
                        <p:par>
                          <p:cTn id="204" fill="hold">
                            <p:stCondLst>
                              <p:cond delay="0"/>
                            </p:stCondLst>
                            <p:childTnLst>
                              <p:par>
                                <p:cTn id="205" presetID="1" presetClass="entr" presetSubtype="0" fill="hold" grpId="0" nodeType="clickEffect">
                                  <p:stCondLst>
                                    <p:cond delay="0"/>
                                  </p:stCondLst>
                                  <p:childTnLst>
                                    <p:set>
                                      <p:cBhvr>
                                        <p:cTn id="206" dur="1" fill="hold">
                                          <p:stCondLst>
                                            <p:cond delay="0"/>
                                          </p:stCondLst>
                                        </p:cTn>
                                        <p:tgtEl>
                                          <p:spTgt spid="62"/>
                                        </p:tgtEl>
                                        <p:attrNameLst>
                                          <p:attrName>style.visibility</p:attrName>
                                        </p:attrNameLst>
                                      </p:cBhvr>
                                      <p:to>
                                        <p:strVal val="visible"/>
                                      </p:to>
                                    </p:set>
                                  </p:childTnLst>
                                </p:cTn>
                              </p:par>
                            </p:childTnLst>
                          </p:cTn>
                        </p:par>
                      </p:childTnLst>
                    </p:cTn>
                  </p:par>
                  <p:par>
                    <p:cTn id="207" fill="hold">
                      <p:stCondLst>
                        <p:cond delay="indefinite"/>
                      </p:stCondLst>
                      <p:childTnLst>
                        <p:par>
                          <p:cTn id="208" fill="hold">
                            <p:stCondLst>
                              <p:cond delay="0"/>
                            </p:stCondLst>
                            <p:childTnLst>
                              <p:par>
                                <p:cTn id="209" presetID="1" presetClass="entr" presetSubtype="0" fill="hold" grpId="0" nodeType="clickEffect">
                                  <p:stCondLst>
                                    <p:cond delay="0"/>
                                  </p:stCondLst>
                                  <p:childTnLst>
                                    <p:set>
                                      <p:cBhvr>
                                        <p:cTn id="210" dur="1" fill="hold">
                                          <p:stCondLst>
                                            <p:cond delay="0"/>
                                          </p:stCondLst>
                                        </p:cTn>
                                        <p:tgtEl>
                                          <p:spTgt spid="63"/>
                                        </p:tgtEl>
                                        <p:attrNameLst>
                                          <p:attrName>style.visibility</p:attrName>
                                        </p:attrNameLst>
                                      </p:cBhvr>
                                      <p:to>
                                        <p:strVal val="visible"/>
                                      </p:to>
                                    </p:set>
                                  </p:childTnLst>
                                </p:cTn>
                              </p:par>
                            </p:childTnLst>
                          </p:cTn>
                        </p:par>
                      </p:childTnLst>
                    </p:cTn>
                  </p:par>
                  <p:par>
                    <p:cTn id="211" fill="hold">
                      <p:stCondLst>
                        <p:cond delay="indefinite"/>
                      </p:stCondLst>
                      <p:childTnLst>
                        <p:par>
                          <p:cTn id="212" fill="hold">
                            <p:stCondLst>
                              <p:cond delay="0"/>
                            </p:stCondLst>
                            <p:childTnLst>
                              <p:par>
                                <p:cTn id="213" presetID="1" presetClass="entr" presetSubtype="0" fill="hold" grpId="0" nodeType="clickEffect">
                                  <p:stCondLst>
                                    <p:cond delay="0"/>
                                  </p:stCondLst>
                                  <p:childTnLst>
                                    <p:set>
                                      <p:cBhvr>
                                        <p:cTn id="214" dur="1" fill="hold">
                                          <p:stCondLst>
                                            <p:cond delay="0"/>
                                          </p:stCondLst>
                                        </p:cTn>
                                        <p:tgtEl>
                                          <p:spTgt spid="64"/>
                                        </p:tgtEl>
                                        <p:attrNameLst>
                                          <p:attrName>style.visibility</p:attrName>
                                        </p:attrNameLst>
                                      </p:cBhvr>
                                      <p:to>
                                        <p:strVal val="visible"/>
                                      </p:to>
                                    </p:set>
                                  </p:childTnLst>
                                </p:cTn>
                              </p:par>
                            </p:childTnLst>
                          </p:cTn>
                        </p:par>
                      </p:childTnLst>
                    </p:cTn>
                  </p:par>
                  <p:par>
                    <p:cTn id="215" fill="hold">
                      <p:stCondLst>
                        <p:cond delay="indefinite"/>
                      </p:stCondLst>
                      <p:childTnLst>
                        <p:par>
                          <p:cTn id="216" fill="hold">
                            <p:stCondLst>
                              <p:cond delay="0"/>
                            </p:stCondLst>
                            <p:childTnLst>
                              <p:par>
                                <p:cTn id="217" presetID="1" presetClass="entr" presetSubtype="0" fill="hold" grpId="0" nodeType="clickEffect">
                                  <p:stCondLst>
                                    <p:cond delay="0"/>
                                  </p:stCondLst>
                                  <p:childTnLst>
                                    <p:set>
                                      <p:cBhvr>
                                        <p:cTn id="218" dur="1" fill="hold">
                                          <p:stCondLst>
                                            <p:cond delay="0"/>
                                          </p:stCondLst>
                                        </p:cTn>
                                        <p:tgtEl>
                                          <p:spTgt spid="65"/>
                                        </p:tgtEl>
                                        <p:attrNameLst>
                                          <p:attrName>style.visibility</p:attrName>
                                        </p:attrNameLst>
                                      </p:cBhvr>
                                      <p:to>
                                        <p:strVal val="visible"/>
                                      </p:to>
                                    </p:set>
                                  </p:childTnLst>
                                </p:cTn>
                              </p:par>
                            </p:childTnLst>
                          </p:cTn>
                        </p:par>
                      </p:childTnLst>
                    </p:cTn>
                  </p:par>
                  <p:par>
                    <p:cTn id="219" fill="hold">
                      <p:stCondLst>
                        <p:cond delay="indefinite"/>
                      </p:stCondLst>
                      <p:childTnLst>
                        <p:par>
                          <p:cTn id="220" fill="hold">
                            <p:stCondLst>
                              <p:cond delay="0"/>
                            </p:stCondLst>
                            <p:childTnLst>
                              <p:par>
                                <p:cTn id="221" presetID="1" presetClass="entr" presetSubtype="0" fill="hold" grpId="0" nodeType="clickEffect">
                                  <p:stCondLst>
                                    <p:cond delay="0"/>
                                  </p:stCondLst>
                                  <p:childTnLst>
                                    <p:set>
                                      <p:cBhvr>
                                        <p:cTn id="222" dur="1" fill="hold">
                                          <p:stCondLst>
                                            <p:cond delay="0"/>
                                          </p:stCondLst>
                                        </p:cTn>
                                        <p:tgtEl>
                                          <p:spTgt spid="66"/>
                                        </p:tgtEl>
                                        <p:attrNameLst>
                                          <p:attrName>style.visibility</p:attrName>
                                        </p:attrNameLst>
                                      </p:cBhvr>
                                      <p:to>
                                        <p:strVal val="visible"/>
                                      </p:to>
                                    </p:set>
                                  </p:childTnLst>
                                </p:cTn>
                              </p:par>
                            </p:childTnLst>
                          </p:cTn>
                        </p:par>
                      </p:childTnLst>
                    </p:cTn>
                  </p:par>
                  <p:par>
                    <p:cTn id="223" fill="hold">
                      <p:stCondLst>
                        <p:cond delay="indefinite"/>
                      </p:stCondLst>
                      <p:childTnLst>
                        <p:par>
                          <p:cTn id="224" fill="hold">
                            <p:stCondLst>
                              <p:cond delay="0"/>
                            </p:stCondLst>
                            <p:childTnLst>
                              <p:par>
                                <p:cTn id="225" presetID="1" presetClass="entr" presetSubtype="0" fill="hold" grpId="0" nodeType="clickEffect">
                                  <p:stCondLst>
                                    <p:cond delay="0"/>
                                  </p:stCondLst>
                                  <p:childTnLst>
                                    <p:set>
                                      <p:cBhvr>
                                        <p:cTn id="226" dur="1" fill="hold">
                                          <p:stCondLst>
                                            <p:cond delay="0"/>
                                          </p:stCondLst>
                                        </p:cTn>
                                        <p:tgtEl>
                                          <p:spTgt spid="67"/>
                                        </p:tgtEl>
                                        <p:attrNameLst>
                                          <p:attrName>style.visibility</p:attrName>
                                        </p:attrNameLst>
                                      </p:cBhvr>
                                      <p:to>
                                        <p:strVal val="visible"/>
                                      </p:to>
                                    </p:set>
                                  </p:childTnLst>
                                </p:cTn>
                              </p:par>
                            </p:childTnLst>
                          </p:cTn>
                        </p:par>
                      </p:childTnLst>
                    </p:cTn>
                  </p:par>
                  <p:par>
                    <p:cTn id="227" fill="hold">
                      <p:stCondLst>
                        <p:cond delay="indefinite"/>
                      </p:stCondLst>
                      <p:childTnLst>
                        <p:par>
                          <p:cTn id="228" fill="hold">
                            <p:stCondLst>
                              <p:cond delay="0"/>
                            </p:stCondLst>
                            <p:childTnLst>
                              <p:par>
                                <p:cTn id="229" presetID="1" presetClass="entr" presetSubtype="0" fill="hold" grpId="0" nodeType="clickEffect">
                                  <p:stCondLst>
                                    <p:cond delay="0"/>
                                  </p:stCondLst>
                                  <p:childTnLst>
                                    <p:set>
                                      <p:cBhvr>
                                        <p:cTn id="230" dur="1" fill="hold">
                                          <p:stCondLst>
                                            <p:cond delay="0"/>
                                          </p:stCondLst>
                                        </p:cTn>
                                        <p:tgtEl>
                                          <p:spTgt spid="68"/>
                                        </p:tgtEl>
                                        <p:attrNameLst>
                                          <p:attrName>style.visibility</p:attrName>
                                        </p:attrNameLst>
                                      </p:cBhvr>
                                      <p:to>
                                        <p:strVal val="visible"/>
                                      </p:to>
                                    </p:set>
                                  </p:childTnLst>
                                </p:cTn>
                              </p:par>
                            </p:childTnLst>
                          </p:cTn>
                        </p:par>
                      </p:childTnLst>
                    </p:cTn>
                  </p:par>
                  <p:par>
                    <p:cTn id="231" fill="hold">
                      <p:stCondLst>
                        <p:cond delay="indefinite"/>
                      </p:stCondLst>
                      <p:childTnLst>
                        <p:par>
                          <p:cTn id="232" fill="hold">
                            <p:stCondLst>
                              <p:cond delay="0"/>
                            </p:stCondLst>
                            <p:childTnLst>
                              <p:par>
                                <p:cTn id="233" presetID="1" presetClass="entr" presetSubtype="0" fill="hold" grpId="0" nodeType="clickEffect">
                                  <p:stCondLst>
                                    <p:cond delay="0"/>
                                  </p:stCondLst>
                                  <p:childTnLst>
                                    <p:set>
                                      <p:cBhvr>
                                        <p:cTn id="234" dur="1" fill="hold">
                                          <p:stCondLst>
                                            <p:cond delay="0"/>
                                          </p:stCondLst>
                                        </p:cTn>
                                        <p:tgtEl>
                                          <p:spTgt spid="69"/>
                                        </p:tgtEl>
                                        <p:attrNameLst>
                                          <p:attrName>style.visibility</p:attrName>
                                        </p:attrNameLst>
                                      </p:cBhvr>
                                      <p:to>
                                        <p:strVal val="visible"/>
                                      </p:to>
                                    </p:set>
                                  </p:childTnLst>
                                </p:cTn>
                              </p:par>
                            </p:childTnLst>
                          </p:cTn>
                        </p:par>
                      </p:childTnLst>
                    </p:cTn>
                  </p:par>
                  <p:par>
                    <p:cTn id="235" fill="hold">
                      <p:stCondLst>
                        <p:cond delay="indefinite"/>
                      </p:stCondLst>
                      <p:childTnLst>
                        <p:par>
                          <p:cTn id="236" fill="hold">
                            <p:stCondLst>
                              <p:cond delay="0"/>
                            </p:stCondLst>
                            <p:childTnLst>
                              <p:par>
                                <p:cTn id="237" presetID="1" presetClass="entr" presetSubtype="0" fill="hold" grpId="0" nodeType="clickEffect">
                                  <p:stCondLst>
                                    <p:cond delay="0"/>
                                  </p:stCondLst>
                                  <p:childTnLst>
                                    <p:set>
                                      <p:cBhvr>
                                        <p:cTn id="238" dur="1" fill="hold">
                                          <p:stCondLst>
                                            <p:cond delay="0"/>
                                          </p:stCondLst>
                                        </p:cTn>
                                        <p:tgtEl>
                                          <p:spTgt spid="70"/>
                                        </p:tgtEl>
                                        <p:attrNameLst>
                                          <p:attrName>style.visibility</p:attrName>
                                        </p:attrNameLst>
                                      </p:cBhvr>
                                      <p:to>
                                        <p:strVal val="visible"/>
                                      </p:to>
                                    </p:set>
                                  </p:childTnLst>
                                </p:cTn>
                              </p:par>
                            </p:childTnLst>
                          </p:cTn>
                        </p:par>
                      </p:childTnLst>
                    </p:cTn>
                  </p:par>
                  <p:par>
                    <p:cTn id="239" fill="hold">
                      <p:stCondLst>
                        <p:cond delay="indefinite"/>
                      </p:stCondLst>
                      <p:childTnLst>
                        <p:par>
                          <p:cTn id="240" fill="hold">
                            <p:stCondLst>
                              <p:cond delay="0"/>
                            </p:stCondLst>
                            <p:childTnLst>
                              <p:par>
                                <p:cTn id="241" presetID="1" presetClass="entr" presetSubtype="0" fill="hold" grpId="0" nodeType="clickEffect">
                                  <p:stCondLst>
                                    <p:cond delay="0"/>
                                  </p:stCondLst>
                                  <p:childTnLst>
                                    <p:set>
                                      <p:cBhvr>
                                        <p:cTn id="242" dur="1" fill="hold">
                                          <p:stCondLst>
                                            <p:cond delay="0"/>
                                          </p:stCondLst>
                                        </p:cTn>
                                        <p:tgtEl>
                                          <p:spTgt spid="71"/>
                                        </p:tgtEl>
                                        <p:attrNameLst>
                                          <p:attrName>style.visibility</p:attrName>
                                        </p:attrNameLst>
                                      </p:cBhvr>
                                      <p:to>
                                        <p:strVal val="visible"/>
                                      </p:to>
                                    </p:set>
                                  </p:childTnLst>
                                </p:cTn>
                              </p:par>
                            </p:childTnLst>
                          </p:cTn>
                        </p:par>
                      </p:childTnLst>
                    </p:cTn>
                  </p:par>
                  <p:par>
                    <p:cTn id="243" fill="hold">
                      <p:stCondLst>
                        <p:cond delay="indefinite"/>
                      </p:stCondLst>
                      <p:childTnLst>
                        <p:par>
                          <p:cTn id="244" fill="hold">
                            <p:stCondLst>
                              <p:cond delay="0"/>
                            </p:stCondLst>
                            <p:childTnLst>
                              <p:par>
                                <p:cTn id="245" presetID="1" presetClass="entr" presetSubtype="0" fill="hold" grpId="0" nodeType="clickEffect">
                                  <p:stCondLst>
                                    <p:cond delay="0"/>
                                  </p:stCondLst>
                                  <p:childTnLst>
                                    <p:set>
                                      <p:cBhvr>
                                        <p:cTn id="246" dur="1" fill="hold">
                                          <p:stCondLst>
                                            <p:cond delay="0"/>
                                          </p:stCondLst>
                                        </p:cTn>
                                        <p:tgtEl>
                                          <p:spTgt spid="72"/>
                                        </p:tgtEl>
                                        <p:attrNameLst>
                                          <p:attrName>style.visibility</p:attrName>
                                        </p:attrNameLst>
                                      </p:cBhvr>
                                      <p:to>
                                        <p:strVal val="visible"/>
                                      </p:to>
                                    </p:set>
                                  </p:childTnLst>
                                </p:cTn>
                              </p:par>
                            </p:childTnLst>
                          </p:cTn>
                        </p:par>
                      </p:childTnLst>
                    </p:cTn>
                  </p:par>
                  <p:par>
                    <p:cTn id="247" fill="hold">
                      <p:stCondLst>
                        <p:cond delay="indefinite"/>
                      </p:stCondLst>
                      <p:childTnLst>
                        <p:par>
                          <p:cTn id="248" fill="hold">
                            <p:stCondLst>
                              <p:cond delay="0"/>
                            </p:stCondLst>
                            <p:childTnLst>
                              <p:par>
                                <p:cTn id="249" presetID="1" presetClass="entr" presetSubtype="0" fill="hold" grpId="0" nodeType="clickEffect">
                                  <p:stCondLst>
                                    <p:cond delay="0"/>
                                  </p:stCondLst>
                                  <p:childTnLst>
                                    <p:set>
                                      <p:cBhvr>
                                        <p:cTn id="250" dur="1" fill="hold">
                                          <p:stCondLst>
                                            <p:cond delay="0"/>
                                          </p:stCondLst>
                                        </p:cTn>
                                        <p:tgtEl>
                                          <p:spTgt spid="73"/>
                                        </p:tgtEl>
                                        <p:attrNameLst>
                                          <p:attrName>style.visibility</p:attrName>
                                        </p:attrNameLst>
                                      </p:cBhvr>
                                      <p:to>
                                        <p:strVal val="visible"/>
                                      </p:to>
                                    </p:set>
                                  </p:childTnLst>
                                </p:cTn>
                              </p:par>
                            </p:childTnLst>
                          </p:cTn>
                        </p:par>
                      </p:childTnLst>
                    </p:cTn>
                  </p:par>
                  <p:par>
                    <p:cTn id="251" fill="hold">
                      <p:stCondLst>
                        <p:cond delay="indefinite"/>
                      </p:stCondLst>
                      <p:childTnLst>
                        <p:par>
                          <p:cTn id="252" fill="hold">
                            <p:stCondLst>
                              <p:cond delay="0"/>
                            </p:stCondLst>
                            <p:childTnLst>
                              <p:par>
                                <p:cTn id="253" presetID="1" presetClass="entr" presetSubtype="0" fill="hold" grpId="0" nodeType="clickEffect">
                                  <p:stCondLst>
                                    <p:cond delay="0"/>
                                  </p:stCondLst>
                                  <p:childTnLst>
                                    <p:set>
                                      <p:cBhvr>
                                        <p:cTn id="254" dur="1" fill="hold">
                                          <p:stCondLst>
                                            <p:cond delay="0"/>
                                          </p:stCondLst>
                                        </p:cTn>
                                        <p:tgtEl>
                                          <p:spTgt spid="74"/>
                                        </p:tgtEl>
                                        <p:attrNameLst>
                                          <p:attrName>style.visibility</p:attrName>
                                        </p:attrNameLst>
                                      </p:cBhvr>
                                      <p:to>
                                        <p:strVal val="visible"/>
                                      </p:to>
                                    </p:set>
                                  </p:childTnLst>
                                </p:cTn>
                              </p:par>
                            </p:childTnLst>
                          </p:cTn>
                        </p:par>
                      </p:childTnLst>
                    </p:cTn>
                  </p:par>
                  <p:par>
                    <p:cTn id="255" fill="hold">
                      <p:stCondLst>
                        <p:cond delay="indefinite"/>
                      </p:stCondLst>
                      <p:childTnLst>
                        <p:par>
                          <p:cTn id="256" fill="hold">
                            <p:stCondLst>
                              <p:cond delay="0"/>
                            </p:stCondLst>
                            <p:childTnLst>
                              <p:par>
                                <p:cTn id="257" presetID="1" presetClass="entr" presetSubtype="0" fill="hold" grpId="0" nodeType="clickEffect">
                                  <p:stCondLst>
                                    <p:cond delay="0"/>
                                  </p:stCondLst>
                                  <p:childTnLst>
                                    <p:set>
                                      <p:cBhvr>
                                        <p:cTn id="258" dur="1" fill="hold">
                                          <p:stCondLst>
                                            <p:cond delay="0"/>
                                          </p:stCondLst>
                                        </p:cTn>
                                        <p:tgtEl>
                                          <p:spTgt spid="75"/>
                                        </p:tgtEl>
                                        <p:attrNameLst>
                                          <p:attrName>style.visibility</p:attrName>
                                        </p:attrNameLst>
                                      </p:cBhvr>
                                      <p:to>
                                        <p:strVal val="visible"/>
                                      </p:to>
                                    </p:set>
                                  </p:childTnLst>
                                </p:cTn>
                              </p:par>
                            </p:childTnLst>
                          </p:cTn>
                        </p:par>
                      </p:childTnLst>
                    </p:cTn>
                  </p:par>
                  <p:par>
                    <p:cTn id="259" fill="hold">
                      <p:stCondLst>
                        <p:cond delay="indefinite"/>
                      </p:stCondLst>
                      <p:childTnLst>
                        <p:par>
                          <p:cTn id="260" fill="hold">
                            <p:stCondLst>
                              <p:cond delay="0"/>
                            </p:stCondLst>
                            <p:childTnLst>
                              <p:par>
                                <p:cTn id="261" presetID="1" presetClass="entr" presetSubtype="0" fill="hold" grpId="0" nodeType="clickEffect">
                                  <p:stCondLst>
                                    <p:cond delay="0"/>
                                  </p:stCondLst>
                                  <p:childTnLst>
                                    <p:set>
                                      <p:cBhvr>
                                        <p:cTn id="262" dur="1" fill="hold">
                                          <p:stCondLst>
                                            <p:cond delay="0"/>
                                          </p:stCondLst>
                                        </p:cTn>
                                        <p:tgtEl>
                                          <p:spTgt spid="76"/>
                                        </p:tgtEl>
                                        <p:attrNameLst>
                                          <p:attrName>style.visibility</p:attrName>
                                        </p:attrNameLst>
                                      </p:cBhvr>
                                      <p:to>
                                        <p:strVal val="visible"/>
                                      </p:to>
                                    </p:set>
                                  </p:childTnLst>
                                </p:cTn>
                              </p:par>
                            </p:childTnLst>
                          </p:cTn>
                        </p:par>
                      </p:childTnLst>
                    </p:cTn>
                  </p:par>
                  <p:par>
                    <p:cTn id="263" fill="hold">
                      <p:stCondLst>
                        <p:cond delay="indefinite"/>
                      </p:stCondLst>
                      <p:childTnLst>
                        <p:par>
                          <p:cTn id="264" fill="hold">
                            <p:stCondLst>
                              <p:cond delay="0"/>
                            </p:stCondLst>
                            <p:childTnLst>
                              <p:par>
                                <p:cTn id="265" presetID="1" presetClass="entr" presetSubtype="0" fill="hold" grpId="0" nodeType="clickEffect">
                                  <p:stCondLst>
                                    <p:cond delay="0"/>
                                  </p:stCondLst>
                                  <p:childTnLst>
                                    <p:set>
                                      <p:cBhvr>
                                        <p:cTn id="266" dur="1" fill="hold">
                                          <p:stCondLst>
                                            <p:cond delay="0"/>
                                          </p:stCondLst>
                                        </p:cTn>
                                        <p:tgtEl>
                                          <p:spTgt spid="77"/>
                                        </p:tgtEl>
                                        <p:attrNameLst>
                                          <p:attrName>style.visibility</p:attrName>
                                        </p:attrNameLst>
                                      </p:cBhvr>
                                      <p:to>
                                        <p:strVal val="visible"/>
                                      </p:to>
                                    </p:set>
                                  </p:childTnLst>
                                </p:cTn>
                              </p:par>
                            </p:childTnLst>
                          </p:cTn>
                        </p:par>
                      </p:childTnLst>
                    </p:cTn>
                  </p:par>
                  <p:par>
                    <p:cTn id="267" fill="hold">
                      <p:stCondLst>
                        <p:cond delay="indefinite"/>
                      </p:stCondLst>
                      <p:childTnLst>
                        <p:par>
                          <p:cTn id="268" fill="hold">
                            <p:stCondLst>
                              <p:cond delay="0"/>
                            </p:stCondLst>
                            <p:childTnLst>
                              <p:par>
                                <p:cTn id="269" presetID="1" presetClass="entr" presetSubtype="0" fill="hold" grpId="0" nodeType="clickEffect">
                                  <p:stCondLst>
                                    <p:cond delay="0"/>
                                  </p:stCondLst>
                                  <p:childTnLst>
                                    <p:set>
                                      <p:cBhvr>
                                        <p:cTn id="270" dur="1" fill="hold">
                                          <p:stCondLst>
                                            <p:cond delay="0"/>
                                          </p:stCondLst>
                                        </p:cTn>
                                        <p:tgtEl>
                                          <p:spTgt spid="78"/>
                                        </p:tgtEl>
                                        <p:attrNameLst>
                                          <p:attrName>style.visibility</p:attrName>
                                        </p:attrNameLst>
                                      </p:cBhvr>
                                      <p:to>
                                        <p:strVal val="visible"/>
                                      </p:to>
                                    </p:set>
                                  </p:childTnLst>
                                </p:cTn>
                              </p:par>
                            </p:childTnLst>
                          </p:cTn>
                        </p:par>
                      </p:childTnLst>
                    </p:cTn>
                  </p:par>
                  <p:par>
                    <p:cTn id="271" fill="hold">
                      <p:stCondLst>
                        <p:cond delay="indefinite"/>
                      </p:stCondLst>
                      <p:childTnLst>
                        <p:par>
                          <p:cTn id="272" fill="hold">
                            <p:stCondLst>
                              <p:cond delay="0"/>
                            </p:stCondLst>
                            <p:childTnLst>
                              <p:par>
                                <p:cTn id="273" presetID="1" presetClass="entr" presetSubtype="0" fill="hold" grpId="0" nodeType="clickEffect">
                                  <p:stCondLst>
                                    <p:cond delay="0"/>
                                  </p:stCondLst>
                                  <p:childTnLst>
                                    <p:set>
                                      <p:cBhvr>
                                        <p:cTn id="274" dur="1" fill="hold">
                                          <p:stCondLst>
                                            <p:cond delay="0"/>
                                          </p:stCondLst>
                                        </p:cTn>
                                        <p:tgtEl>
                                          <p:spTgt spid="79"/>
                                        </p:tgtEl>
                                        <p:attrNameLst>
                                          <p:attrName>style.visibility</p:attrName>
                                        </p:attrNameLst>
                                      </p:cBhvr>
                                      <p:to>
                                        <p:strVal val="visible"/>
                                      </p:to>
                                    </p:set>
                                  </p:childTnLst>
                                </p:cTn>
                              </p:par>
                            </p:childTnLst>
                          </p:cTn>
                        </p:par>
                      </p:childTnLst>
                    </p:cTn>
                  </p:par>
                  <p:par>
                    <p:cTn id="275" fill="hold">
                      <p:stCondLst>
                        <p:cond delay="indefinite"/>
                      </p:stCondLst>
                      <p:childTnLst>
                        <p:par>
                          <p:cTn id="276" fill="hold">
                            <p:stCondLst>
                              <p:cond delay="0"/>
                            </p:stCondLst>
                            <p:childTnLst>
                              <p:par>
                                <p:cTn id="277" presetID="1" presetClass="entr" presetSubtype="0" fill="hold" grpId="0" nodeType="clickEffect">
                                  <p:stCondLst>
                                    <p:cond delay="0"/>
                                  </p:stCondLst>
                                  <p:childTnLst>
                                    <p:set>
                                      <p:cBhvr>
                                        <p:cTn id="278" dur="1" fill="hold">
                                          <p:stCondLst>
                                            <p:cond delay="0"/>
                                          </p:stCondLst>
                                        </p:cTn>
                                        <p:tgtEl>
                                          <p:spTgt spid="80"/>
                                        </p:tgtEl>
                                        <p:attrNameLst>
                                          <p:attrName>style.visibility</p:attrName>
                                        </p:attrNameLst>
                                      </p:cBhvr>
                                      <p:to>
                                        <p:strVal val="visible"/>
                                      </p:to>
                                    </p:set>
                                  </p:childTnLst>
                                </p:cTn>
                              </p:par>
                            </p:childTnLst>
                          </p:cTn>
                        </p:par>
                      </p:childTnLst>
                    </p:cTn>
                  </p:par>
                  <p:par>
                    <p:cTn id="279" fill="hold">
                      <p:stCondLst>
                        <p:cond delay="indefinite"/>
                      </p:stCondLst>
                      <p:childTnLst>
                        <p:par>
                          <p:cTn id="280" fill="hold">
                            <p:stCondLst>
                              <p:cond delay="0"/>
                            </p:stCondLst>
                            <p:childTnLst>
                              <p:par>
                                <p:cTn id="281" presetID="1" presetClass="entr" presetSubtype="0" fill="hold" grpId="0" nodeType="clickEffect">
                                  <p:stCondLst>
                                    <p:cond delay="0"/>
                                  </p:stCondLst>
                                  <p:childTnLst>
                                    <p:set>
                                      <p:cBhvr>
                                        <p:cTn id="282" dur="1" fill="hold">
                                          <p:stCondLst>
                                            <p:cond delay="0"/>
                                          </p:stCondLst>
                                        </p:cTn>
                                        <p:tgtEl>
                                          <p:spTgt spid="81"/>
                                        </p:tgtEl>
                                        <p:attrNameLst>
                                          <p:attrName>style.visibility</p:attrName>
                                        </p:attrNameLst>
                                      </p:cBhvr>
                                      <p:to>
                                        <p:strVal val="visible"/>
                                      </p:to>
                                    </p:set>
                                  </p:childTnLst>
                                </p:cTn>
                              </p:par>
                            </p:childTnLst>
                          </p:cTn>
                        </p:par>
                      </p:childTnLst>
                    </p:cTn>
                  </p:par>
                  <p:par>
                    <p:cTn id="283" fill="hold">
                      <p:stCondLst>
                        <p:cond delay="indefinite"/>
                      </p:stCondLst>
                      <p:childTnLst>
                        <p:par>
                          <p:cTn id="284" fill="hold">
                            <p:stCondLst>
                              <p:cond delay="0"/>
                            </p:stCondLst>
                            <p:childTnLst>
                              <p:par>
                                <p:cTn id="285" presetID="1" presetClass="entr" presetSubtype="0" fill="hold" grpId="0" nodeType="clickEffect">
                                  <p:stCondLst>
                                    <p:cond delay="0"/>
                                  </p:stCondLst>
                                  <p:childTnLst>
                                    <p:set>
                                      <p:cBhvr>
                                        <p:cTn id="286" dur="1" fill="hold">
                                          <p:stCondLst>
                                            <p:cond delay="0"/>
                                          </p:stCondLst>
                                        </p:cTn>
                                        <p:tgtEl>
                                          <p:spTgt spid="82"/>
                                        </p:tgtEl>
                                        <p:attrNameLst>
                                          <p:attrName>style.visibility</p:attrName>
                                        </p:attrNameLst>
                                      </p:cBhvr>
                                      <p:to>
                                        <p:strVal val="visible"/>
                                      </p:to>
                                    </p:set>
                                  </p:childTnLst>
                                </p:cTn>
                              </p:par>
                            </p:childTnLst>
                          </p:cTn>
                        </p:par>
                      </p:childTnLst>
                    </p:cTn>
                  </p:par>
                  <p:par>
                    <p:cTn id="287" fill="hold">
                      <p:stCondLst>
                        <p:cond delay="indefinite"/>
                      </p:stCondLst>
                      <p:childTnLst>
                        <p:par>
                          <p:cTn id="288" fill="hold">
                            <p:stCondLst>
                              <p:cond delay="0"/>
                            </p:stCondLst>
                            <p:childTnLst>
                              <p:par>
                                <p:cTn id="289" presetID="1" presetClass="entr" presetSubtype="0" fill="hold" grpId="0" nodeType="clickEffect">
                                  <p:stCondLst>
                                    <p:cond delay="0"/>
                                  </p:stCondLst>
                                  <p:childTnLst>
                                    <p:set>
                                      <p:cBhvr>
                                        <p:cTn id="290" dur="1" fill="hold">
                                          <p:stCondLst>
                                            <p:cond delay="0"/>
                                          </p:stCondLst>
                                        </p:cTn>
                                        <p:tgtEl>
                                          <p:spTgt spid="83"/>
                                        </p:tgtEl>
                                        <p:attrNameLst>
                                          <p:attrName>style.visibility</p:attrName>
                                        </p:attrNameLst>
                                      </p:cBhvr>
                                      <p:to>
                                        <p:strVal val="visible"/>
                                      </p:to>
                                    </p:set>
                                  </p:childTnLst>
                                </p:cTn>
                              </p:par>
                            </p:childTnLst>
                          </p:cTn>
                        </p:par>
                      </p:childTnLst>
                    </p:cTn>
                  </p:par>
                  <p:par>
                    <p:cTn id="291" fill="hold">
                      <p:stCondLst>
                        <p:cond delay="indefinite"/>
                      </p:stCondLst>
                      <p:childTnLst>
                        <p:par>
                          <p:cTn id="292" fill="hold">
                            <p:stCondLst>
                              <p:cond delay="0"/>
                            </p:stCondLst>
                            <p:childTnLst>
                              <p:par>
                                <p:cTn id="293" presetID="1" presetClass="entr" presetSubtype="0" fill="hold" grpId="0" nodeType="clickEffect">
                                  <p:stCondLst>
                                    <p:cond delay="0"/>
                                  </p:stCondLst>
                                  <p:childTnLst>
                                    <p:set>
                                      <p:cBhvr>
                                        <p:cTn id="294" dur="1" fill="hold">
                                          <p:stCondLst>
                                            <p:cond delay="0"/>
                                          </p:stCondLst>
                                        </p:cTn>
                                        <p:tgtEl>
                                          <p:spTgt spid="84"/>
                                        </p:tgtEl>
                                        <p:attrNameLst>
                                          <p:attrName>style.visibility</p:attrName>
                                        </p:attrNameLst>
                                      </p:cBhvr>
                                      <p:to>
                                        <p:strVal val="visible"/>
                                      </p:to>
                                    </p:set>
                                  </p:childTnLst>
                                </p:cTn>
                              </p:par>
                            </p:childTnLst>
                          </p:cTn>
                        </p:par>
                      </p:childTnLst>
                    </p:cTn>
                  </p:par>
                  <p:par>
                    <p:cTn id="295" fill="hold">
                      <p:stCondLst>
                        <p:cond delay="indefinite"/>
                      </p:stCondLst>
                      <p:childTnLst>
                        <p:par>
                          <p:cTn id="296" fill="hold">
                            <p:stCondLst>
                              <p:cond delay="0"/>
                            </p:stCondLst>
                            <p:childTnLst>
                              <p:par>
                                <p:cTn id="297" presetID="1" presetClass="entr" presetSubtype="0" fill="hold" grpId="0" nodeType="clickEffect">
                                  <p:stCondLst>
                                    <p:cond delay="0"/>
                                  </p:stCondLst>
                                  <p:childTnLst>
                                    <p:set>
                                      <p:cBhvr>
                                        <p:cTn id="298" dur="1" fill="hold">
                                          <p:stCondLst>
                                            <p:cond delay="0"/>
                                          </p:stCondLst>
                                        </p:cTn>
                                        <p:tgtEl>
                                          <p:spTgt spid="85"/>
                                        </p:tgtEl>
                                        <p:attrNameLst>
                                          <p:attrName>style.visibility</p:attrName>
                                        </p:attrNameLst>
                                      </p:cBhvr>
                                      <p:to>
                                        <p:strVal val="visible"/>
                                      </p:to>
                                    </p:set>
                                  </p:childTnLst>
                                </p:cTn>
                              </p:par>
                            </p:childTnLst>
                          </p:cTn>
                        </p:par>
                      </p:childTnLst>
                    </p:cTn>
                  </p:par>
                  <p:par>
                    <p:cTn id="299" fill="hold">
                      <p:stCondLst>
                        <p:cond delay="indefinite"/>
                      </p:stCondLst>
                      <p:childTnLst>
                        <p:par>
                          <p:cTn id="300" fill="hold">
                            <p:stCondLst>
                              <p:cond delay="0"/>
                            </p:stCondLst>
                            <p:childTnLst>
                              <p:par>
                                <p:cTn id="301" presetID="1" presetClass="entr" presetSubtype="0" fill="hold" grpId="0" nodeType="clickEffect">
                                  <p:stCondLst>
                                    <p:cond delay="0"/>
                                  </p:stCondLst>
                                  <p:childTnLst>
                                    <p:set>
                                      <p:cBhvr>
                                        <p:cTn id="302" dur="1" fill="hold">
                                          <p:stCondLst>
                                            <p:cond delay="0"/>
                                          </p:stCondLst>
                                        </p:cTn>
                                        <p:tgtEl>
                                          <p:spTgt spid="86"/>
                                        </p:tgtEl>
                                        <p:attrNameLst>
                                          <p:attrName>style.visibility</p:attrName>
                                        </p:attrNameLst>
                                      </p:cBhvr>
                                      <p:to>
                                        <p:strVal val="visible"/>
                                      </p:to>
                                    </p:set>
                                  </p:childTnLst>
                                </p:cTn>
                              </p:par>
                            </p:childTnLst>
                          </p:cTn>
                        </p:par>
                      </p:childTnLst>
                    </p:cTn>
                  </p:par>
                  <p:par>
                    <p:cTn id="303" fill="hold">
                      <p:stCondLst>
                        <p:cond delay="indefinite"/>
                      </p:stCondLst>
                      <p:childTnLst>
                        <p:par>
                          <p:cTn id="304" fill="hold">
                            <p:stCondLst>
                              <p:cond delay="0"/>
                            </p:stCondLst>
                            <p:childTnLst>
                              <p:par>
                                <p:cTn id="305" presetID="1" presetClass="entr" presetSubtype="0" fill="hold" grpId="0" nodeType="clickEffect">
                                  <p:stCondLst>
                                    <p:cond delay="0"/>
                                  </p:stCondLst>
                                  <p:childTnLst>
                                    <p:set>
                                      <p:cBhvr>
                                        <p:cTn id="306" dur="1" fill="hold">
                                          <p:stCondLst>
                                            <p:cond delay="0"/>
                                          </p:stCondLst>
                                        </p:cTn>
                                        <p:tgtEl>
                                          <p:spTgt spid="87"/>
                                        </p:tgtEl>
                                        <p:attrNameLst>
                                          <p:attrName>style.visibility</p:attrName>
                                        </p:attrNameLst>
                                      </p:cBhvr>
                                      <p:to>
                                        <p:strVal val="visible"/>
                                      </p:to>
                                    </p:set>
                                  </p:childTnLst>
                                </p:cTn>
                              </p:par>
                            </p:childTnLst>
                          </p:cTn>
                        </p:par>
                      </p:childTnLst>
                    </p:cTn>
                  </p:par>
                  <p:par>
                    <p:cTn id="307" fill="hold">
                      <p:stCondLst>
                        <p:cond delay="indefinite"/>
                      </p:stCondLst>
                      <p:childTnLst>
                        <p:par>
                          <p:cTn id="308" fill="hold">
                            <p:stCondLst>
                              <p:cond delay="0"/>
                            </p:stCondLst>
                            <p:childTnLst>
                              <p:par>
                                <p:cTn id="309" presetID="1" presetClass="entr" presetSubtype="0" fill="hold" grpId="0" nodeType="clickEffect">
                                  <p:stCondLst>
                                    <p:cond delay="0"/>
                                  </p:stCondLst>
                                  <p:childTnLst>
                                    <p:set>
                                      <p:cBhvr>
                                        <p:cTn id="310" dur="1" fill="hold">
                                          <p:stCondLst>
                                            <p:cond delay="0"/>
                                          </p:stCondLst>
                                        </p:cTn>
                                        <p:tgtEl>
                                          <p:spTgt spid="88"/>
                                        </p:tgtEl>
                                        <p:attrNameLst>
                                          <p:attrName>style.visibility</p:attrName>
                                        </p:attrNameLst>
                                      </p:cBhvr>
                                      <p:to>
                                        <p:strVal val="visible"/>
                                      </p:to>
                                    </p:set>
                                  </p:childTnLst>
                                </p:cTn>
                              </p:par>
                            </p:childTnLst>
                          </p:cTn>
                        </p:par>
                      </p:childTnLst>
                    </p:cTn>
                  </p:par>
                  <p:par>
                    <p:cTn id="311" fill="hold">
                      <p:stCondLst>
                        <p:cond delay="indefinite"/>
                      </p:stCondLst>
                      <p:childTnLst>
                        <p:par>
                          <p:cTn id="312" fill="hold">
                            <p:stCondLst>
                              <p:cond delay="0"/>
                            </p:stCondLst>
                            <p:childTnLst>
                              <p:par>
                                <p:cTn id="313" presetID="1" presetClass="entr" presetSubtype="0" fill="hold" grpId="0" nodeType="clickEffect">
                                  <p:stCondLst>
                                    <p:cond delay="0"/>
                                  </p:stCondLst>
                                  <p:childTnLst>
                                    <p:set>
                                      <p:cBhvr>
                                        <p:cTn id="314" dur="1" fill="hold">
                                          <p:stCondLst>
                                            <p:cond delay="0"/>
                                          </p:stCondLst>
                                        </p:cTn>
                                        <p:tgtEl>
                                          <p:spTgt spid="89"/>
                                        </p:tgtEl>
                                        <p:attrNameLst>
                                          <p:attrName>style.visibility</p:attrName>
                                        </p:attrNameLst>
                                      </p:cBhvr>
                                      <p:to>
                                        <p:strVal val="visible"/>
                                      </p:to>
                                    </p:set>
                                  </p:childTnLst>
                                </p:cTn>
                              </p:par>
                            </p:childTnLst>
                          </p:cTn>
                        </p:par>
                      </p:childTnLst>
                    </p:cTn>
                  </p:par>
                  <p:par>
                    <p:cTn id="315" fill="hold">
                      <p:stCondLst>
                        <p:cond delay="indefinite"/>
                      </p:stCondLst>
                      <p:childTnLst>
                        <p:par>
                          <p:cTn id="316" fill="hold">
                            <p:stCondLst>
                              <p:cond delay="0"/>
                            </p:stCondLst>
                            <p:childTnLst>
                              <p:par>
                                <p:cTn id="317" presetID="1" presetClass="entr" presetSubtype="0" fill="hold" grpId="0" nodeType="clickEffect">
                                  <p:stCondLst>
                                    <p:cond delay="0"/>
                                  </p:stCondLst>
                                  <p:childTnLst>
                                    <p:set>
                                      <p:cBhvr>
                                        <p:cTn id="318" dur="1" fill="hold">
                                          <p:stCondLst>
                                            <p:cond delay="0"/>
                                          </p:stCondLst>
                                        </p:cTn>
                                        <p:tgtEl>
                                          <p:spTgt spid="90"/>
                                        </p:tgtEl>
                                        <p:attrNameLst>
                                          <p:attrName>style.visibility</p:attrName>
                                        </p:attrNameLst>
                                      </p:cBhvr>
                                      <p:to>
                                        <p:strVal val="visible"/>
                                      </p:to>
                                    </p:set>
                                  </p:childTnLst>
                                </p:cTn>
                              </p:par>
                            </p:childTnLst>
                          </p:cTn>
                        </p:par>
                      </p:childTnLst>
                    </p:cTn>
                  </p:par>
                  <p:par>
                    <p:cTn id="319" fill="hold">
                      <p:stCondLst>
                        <p:cond delay="indefinite"/>
                      </p:stCondLst>
                      <p:childTnLst>
                        <p:par>
                          <p:cTn id="320" fill="hold">
                            <p:stCondLst>
                              <p:cond delay="0"/>
                            </p:stCondLst>
                            <p:childTnLst>
                              <p:par>
                                <p:cTn id="321" presetID="1" presetClass="entr" presetSubtype="0" fill="hold" grpId="0" nodeType="clickEffect">
                                  <p:stCondLst>
                                    <p:cond delay="0"/>
                                  </p:stCondLst>
                                  <p:childTnLst>
                                    <p:set>
                                      <p:cBhvr>
                                        <p:cTn id="322" dur="1" fill="hold">
                                          <p:stCondLst>
                                            <p:cond delay="0"/>
                                          </p:stCondLst>
                                        </p:cTn>
                                        <p:tgtEl>
                                          <p:spTgt spid="91"/>
                                        </p:tgtEl>
                                        <p:attrNameLst>
                                          <p:attrName>style.visibility</p:attrName>
                                        </p:attrNameLst>
                                      </p:cBhvr>
                                      <p:to>
                                        <p:strVal val="visible"/>
                                      </p:to>
                                    </p:set>
                                  </p:childTnLst>
                                </p:cTn>
                              </p:par>
                            </p:childTnLst>
                          </p:cTn>
                        </p:par>
                      </p:childTnLst>
                    </p:cTn>
                  </p:par>
                  <p:par>
                    <p:cTn id="323" fill="hold">
                      <p:stCondLst>
                        <p:cond delay="indefinite"/>
                      </p:stCondLst>
                      <p:childTnLst>
                        <p:par>
                          <p:cTn id="324" fill="hold">
                            <p:stCondLst>
                              <p:cond delay="0"/>
                            </p:stCondLst>
                            <p:childTnLst>
                              <p:par>
                                <p:cTn id="325" presetID="1" presetClass="entr" presetSubtype="0" fill="hold" grpId="0" nodeType="clickEffect">
                                  <p:stCondLst>
                                    <p:cond delay="0"/>
                                  </p:stCondLst>
                                  <p:childTnLst>
                                    <p:set>
                                      <p:cBhvr>
                                        <p:cTn id="326" dur="1" fill="hold">
                                          <p:stCondLst>
                                            <p:cond delay="0"/>
                                          </p:stCondLst>
                                        </p:cTn>
                                        <p:tgtEl>
                                          <p:spTgt spid="92"/>
                                        </p:tgtEl>
                                        <p:attrNameLst>
                                          <p:attrName>style.visibility</p:attrName>
                                        </p:attrNameLst>
                                      </p:cBhvr>
                                      <p:to>
                                        <p:strVal val="visible"/>
                                      </p:to>
                                    </p:set>
                                  </p:childTnLst>
                                </p:cTn>
                              </p:par>
                            </p:childTnLst>
                          </p:cTn>
                        </p:par>
                      </p:childTnLst>
                    </p:cTn>
                  </p:par>
                  <p:par>
                    <p:cTn id="327" fill="hold">
                      <p:stCondLst>
                        <p:cond delay="indefinite"/>
                      </p:stCondLst>
                      <p:childTnLst>
                        <p:par>
                          <p:cTn id="328" fill="hold">
                            <p:stCondLst>
                              <p:cond delay="0"/>
                            </p:stCondLst>
                            <p:childTnLst>
                              <p:par>
                                <p:cTn id="329" presetID="1" presetClass="entr" presetSubtype="0" fill="hold" grpId="0" nodeType="clickEffect">
                                  <p:stCondLst>
                                    <p:cond delay="0"/>
                                  </p:stCondLst>
                                  <p:childTnLst>
                                    <p:set>
                                      <p:cBhvr>
                                        <p:cTn id="330" dur="1" fill="hold">
                                          <p:stCondLst>
                                            <p:cond delay="0"/>
                                          </p:stCondLst>
                                        </p:cTn>
                                        <p:tgtEl>
                                          <p:spTgt spid="93"/>
                                        </p:tgtEl>
                                        <p:attrNameLst>
                                          <p:attrName>style.visibility</p:attrName>
                                        </p:attrNameLst>
                                      </p:cBhvr>
                                      <p:to>
                                        <p:strVal val="visible"/>
                                      </p:to>
                                    </p:set>
                                  </p:childTnLst>
                                </p:cTn>
                              </p:par>
                            </p:childTnLst>
                          </p:cTn>
                        </p:par>
                      </p:childTnLst>
                    </p:cTn>
                  </p:par>
                  <p:par>
                    <p:cTn id="331" fill="hold">
                      <p:stCondLst>
                        <p:cond delay="indefinite"/>
                      </p:stCondLst>
                      <p:childTnLst>
                        <p:par>
                          <p:cTn id="332" fill="hold">
                            <p:stCondLst>
                              <p:cond delay="0"/>
                            </p:stCondLst>
                            <p:childTnLst>
                              <p:par>
                                <p:cTn id="333" presetID="1" presetClass="entr" presetSubtype="0" fill="hold" grpId="0" nodeType="clickEffect">
                                  <p:stCondLst>
                                    <p:cond delay="0"/>
                                  </p:stCondLst>
                                  <p:childTnLst>
                                    <p:set>
                                      <p:cBhvr>
                                        <p:cTn id="334" dur="1" fill="hold">
                                          <p:stCondLst>
                                            <p:cond delay="0"/>
                                          </p:stCondLst>
                                        </p:cTn>
                                        <p:tgtEl>
                                          <p:spTgt spid="94"/>
                                        </p:tgtEl>
                                        <p:attrNameLst>
                                          <p:attrName>style.visibility</p:attrName>
                                        </p:attrNameLst>
                                      </p:cBhvr>
                                      <p:to>
                                        <p:strVal val="visible"/>
                                      </p:to>
                                    </p:set>
                                  </p:childTnLst>
                                </p:cTn>
                              </p:par>
                            </p:childTnLst>
                          </p:cTn>
                        </p:par>
                      </p:childTnLst>
                    </p:cTn>
                  </p:par>
                  <p:par>
                    <p:cTn id="335" fill="hold">
                      <p:stCondLst>
                        <p:cond delay="indefinite"/>
                      </p:stCondLst>
                      <p:childTnLst>
                        <p:par>
                          <p:cTn id="336" fill="hold">
                            <p:stCondLst>
                              <p:cond delay="0"/>
                            </p:stCondLst>
                            <p:childTnLst>
                              <p:par>
                                <p:cTn id="337" presetID="1" presetClass="entr" presetSubtype="0" fill="hold" grpId="0" nodeType="clickEffect">
                                  <p:stCondLst>
                                    <p:cond delay="0"/>
                                  </p:stCondLst>
                                  <p:childTnLst>
                                    <p:set>
                                      <p:cBhvr>
                                        <p:cTn id="338" dur="1" fill="hold">
                                          <p:stCondLst>
                                            <p:cond delay="0"/>
                                          </p:stCondLst>
                                        </p:cTn>
                                        <p:tgtEl>
                                          <p:spTgt spid="95"/>
                                        </p:tgtEl>
                                        <p:attrNameLst>
                                          <p:attrName>style.visibility</p:attrName>
                                        </p:attrNameLst>
                                      </p:cBhvr>
                                      <p:to>
                                        <p:strVal val="visible"/>
                                      </p:to>
                                    </p:set>
                                  </p:childTnLst>
                                </p:cTn>
                              </p:par>
                            </p:childTnLst>
                          </p:cTn>
                        </p:par>
                      </p:childTnLst>
                    </p:cTn>
                  </p:par>
                  <p:par>
                    <p:cTn id="339" fill="hold">
                      <p:stCondLst>
                        <p:cond delay="indefinite"/>
                      </p:stCondLst>
                      <p:childTnLst>
                        <p:par>
                          <p:cTn id="340" fill="hold">
                            <p:stCondLst>
                              <p:cond delay="0"/>
                            </p:stCondLst>
                            <p:childTnLst>
                              <p:par>
                                <p:cTn id="341" presetID="1" presetClass="entr" presetSubtype="0" fill="hold" grpId="0" nodeType="clickEffect">
                                  <p:stCondLst>
                                    <p:cond delay="0"/>
                                  </p:stCondLst>
                                  <p:childTnLst>
                                    <p:set>
                                      <p:cBhvr>
                                        <p:cTn id="342" dur="1" fill="hold">
                                          <p:stCondLst>
                                            <p:cond delay="0"/>
                                          </p:stCondLst>
                                        </p:cTn>
                                        <p:tgtEl>
                                          <p:spTgt spid="96"/>
                                        </p:tgtEl>
                                        <p:attrNameLst>
                                          <p:attrName>style.visibility</p:attrName>
                                        </p:attrNameLst>
                                      </p:cBhvr>
                                      <p:to>
                                        <p:strVal val="visible"/>
                                      </p:to>
                                    </p:set>
                                  </p:childTnLst>
                                </p:cTn>
                              </p:par>
                            </p:childTnLst>
                          </p:cTn>
                        </p:par>
                      </p:childTnLst>
                    </p:cTn>
                  </p:par>
                  <p:par>
                    <p:cTn id="343" fill="hold">
                      <p:stCondLst>
                        <p:cond delay="indefinite"/>
                      </p:stCondLst>
                      <p:childTnLst>
                        <p:par>
                          <p:cTn id="344" fill="hold">
                            <p:stCondLst>
                              <p:cond delay="0"/>
                            </p:stCondLst>
                            <p:childTnLst>
                              <p:par>
                                <p:cTn id="345" presetID="1" presetClass="entr" presetSubtype="0" fill="hold" grpId="0" nodeType="clickEffect">
                                  <p:stCondLst>
                                    <p:cond delay="0"/>
                                  </p:stCondLst>
                                  <p:childTnLst>
                                    <p:set>
                                      <p:cBhvr>
                                        <p:cTn id="346" dur="1" fill="hold">
                                          <p:stCondLst>
                                            <p:cond delay="0"/>
                                          </p:stCondLst>
                                        </p:cTn>
                                        <p:tgtEl>
                                          <p:spTgt spid="97"/>
                                        </p:tgtEl>
                                        <p:attrNameLst>
                                          <p:attrName>style.visibility</p:attrName>
                                        </p:attrNameLst>
                                      </p:cBhvr>
                                      <p:to>
                                        <p:strVal val="visible"/>
                                      </p:to>
                                    </p:set>
                                  </p:childTnLst>
                                </p:cTn>
                              </p:par>
                            </p:childTnLst>
                          </p:cTn>
                        </p:par>
                      </p:childTnLst>
                    </p:cTn>
                  </p:par>
                  <p:par>
                    <p:cTn id="347" fill="hold">
                      <p:stCondLst>
                        <p:cond delay="indefinite"/>
                      </p:stCondLst>
                      <p:childTnLst>
                        <p:par>
                          <p:cTn id="348" fill="hold">
                            <p:stCondLst>
                              <p:cond delay="0"/>
                            </p:stCondLst>
                            <p:childTnLst>
                              <p:par>
                                <p:cTn id="349" presetID="1" presetClass="entr" presetSubtype="0" fill="hold" grpId="0" nodeType="clickEffect">
                                  <p:stCondLst>
                                    <p:cond delay="0"/>
                                  </p:stCondLst>
                                  <p:childTnLst>
                                    <p:set>
                                      <p:cBhvr>
                                        <p:cTn id="350" dur="1" fill="hold">
                                          <p:stCondLst>
                                            <p:cond delay="0"/>
                                          </p:stCondLst>
                                        </p:cTn>
                                        <p:tgtEl>
                                          <p:spTgt spid="98"/>
                                        </p:tgtEl>
                                        <p:attrNameLst>
                                          <p:attrName>style.visibility</p:attrName>
                                        </p:attrNameLst>
                                      </p:cBhvr>
                                      <p:to>
                                        <p:strVal val="visible"/>
                                      </p:to>
                                    </p:set>
                                  </p:childTnLst>
                                </p:cTn>
                              </p:par>
                            </p:childTnLst>
                          </p:cTn>
                        </p:par>
                      </p:childTnLst>
                    </p:cTn>
                  </p:par>
                  <p:par>
                    <p:cTn id="351" fill="hold">
                      <p:stCondLst>
                        <p:cond delay="indefinite"/>
                      </p:stCondLst>
                      <p:childTnLst>
                        <p:par>
                          <p:cTn id="352" fill="hold">
                            <p:stCondLst>
                              <p:cond delay="0"/>
                            </p:stCondLst>
                            <p:childTnLst>
                              <p:par>
                                <p:cTn id="353" presetID="1" presetClass="entr" presetSubtype="0" fill="hold" grpId="0" nodeType="clickEffect">
                                  <p:stCondLst>
                                    <p:cond delay="0"/>
                                  </p:stCondLst>
                                  <p:childTnLst>
                                    <p:set>
                                      <p:cBhvr>
                                        <p:cTn id="354" dur="1" fill="hold">
                                          <p:stCondLst>
                                            <p:cond delay="0"/>
                                          </p:stCondLst>
                                        </p:cTn>
                                        <p:tgtEl>
                                          <p:spTgt spid="99"/>
                                        </p:tgtEl>
                                        <p:attrNameLst>
                                          <p:attrName>style.visibility</p:attrName>
                                        </p:attrNameLst>
                                      </p:cBhvr>
                                      <p:to>
                                        <p:strVal val="visible"/>
                                      </p:to>
                                    </p:set>
                                  </p:childTnLst>
                                </p:cTn>
                              </p:par>
                            </p:childTnLst>
                          </p:cTn>
                        </p:par>
                      </p:childTnLst>
                    </p:cTn>
                  </p:par>
                  <p:par>
                    <p:cTn id="355" fill="hold">
                      <p:stCondLst>
                        <p:cond delay="indefinite"/>
                      </p:stCondLst>
                      <p:childTnLst>
                        <p:par>
                          <p:cTn id="356" fill="hold">
                            <p:stCondLst>
                              <p:cond delay="0"/>
                            </p:stCondLst>
                            <p:childTnLst>
                              <p:par>
                                <p:cTn id="357" presetID="1" presetClass="entr" presetSubtype="0" fill="hold" grpId="0" nodeType="clickEffect">
                                  <p:stCondLst>
                                    <p:cond delay="0"/>
                                  </p:stCondLst>
                                  <p:childTnLst>
                                    <p:set>
                                      <p:cBhvr>
                                        <p:cTn id="358" dur="1" fill="hold">
                                          <p:stCondLst>
                                            <p:cond delay="0"/>
                                          </p:stCondLst>
                                        </p:cTn>
                                        <p:tgtEl>
                                          <p:spTgt spid="100"/>
                                        </p:tgtEl>
                                        <p:attrNameLst>
                                          <p:attrName>style.visibility</p:attrName>
                                        </p:attrNameLst>
                                      </p:cBhvr>
                                      <p:to>
                                        <p:strVal val="visible"/>
                                      </p:to>
                                    </p:set>
                                  </p:childTnLst>
                                </p:cTn>
                              </p:par>
                            </p:childTnLst>
                          </p:cTn>
                        </p:par>
                      </p:childTnLst>
                    </p:cTn>
                  </p:par>
                  <p:par>
                    <p:cTn id="359" fill="hold">
                      <p:stCondLst>
                        <p:cond delay="indefinite"/>
                      </p:stCondLst>
                      <p:childTnLst>
                        <p:par>
                          <p:cTn id="360" fill="hold">
                            <p:stCondLst>
                              <p:cond delay="0"/>
                            </p:stCondLst>
                            <p:childTnLst>
                              <p:par>
                                <p:cTn id="361" presetID="1" presetClass="entr" presetSubtype="0" fill="hold" grpId="0" nodeType="clickEffect">
                                  <p:stCondLst>
                                    <p:cond delay="0"/>
                                  </p:stCondLst>
                                  <p:childTnLst>
                                    <p:set>
                                      <p:cBhvr>
                                        <p:cTn id="362" dur="1" fill="hold">
                                          <p:stCondLst>
                                            <p:cond delay="0"/>
                                          </p:stCondLst>
                                        </p:cTn>
                                        <p:tgtEl>
                                          <p:spTgt spid="101"/>
                                        </p:tgtEl>
                                        <p:attrNameLst>
                                          <p:attrName>style.visibility</p:attrName>
                                        </p:attrNameLst>
                                      </p:cBhvr>
                                      <p:to>
                                        <p:strVal val="visible"/>
                                      </p:to>
                                    </p:set>
                                  </p:childTnLst>
                                </p:cTn>
                              </p:par>
                            </p:childTnLst>
                          </p:cTn>
                        </p:par>
                      </p:childTnLst>
                    </p:cTn>
                  </p:par>
                  <p:par>
                    <p:cTn id="363" fill="hold">
                      <p:stCondLst>
                        <p:cond delay="indefinite"/>
                      </p:stCondLst>
                      <p:childTnLst>
                        <p:par>
                          <p:cTn id="364" fill="hold">
                            <p:stCondLst>
                              <p:cond delay="0"/>
                            </p:stCondLst>
                            <p:childTnLst>
                              <p:par>
                                <p:cTn id="365" presetID="1" presetClass="entr" presetSubtype="0" fill="hold" grpId="0" nodeType="clickEffect">
                                  <p:stCondLst>
                                    <p:cond delay="0"/>
                                  </p:stCondLst>
                                  <p:childTnLst>
                                    <p:set>
                                      <p:cBhvr>
                                        <p:cTn id="366" dur="1" fill="hold">
                                          <p:stCondLst>
                                            <p:cond delay="0"/>
                                          </p:stCondLst>
                                        </p:cTn>
                                        <p:tgtEl>
                                          <p:spTgt spid="102"/>
                                        </p:tgtEl>
                                        <p:attrNameLst>
                                          <p:attrName>style.visibility</p:attrName>
                                        </p:attrNameLst>
                                      </p:cBhvr>
                                      <p:to>
                                        <p:strVal val="visible"/>
                                      </p:to>
                                    </p:set>
                                  </p:childTnLst>
                                </p:cTn>
                              </p:par>
                            </p:childTnLst>
                          </p:cTn>
                        </p:par>
                      </p:childTnLst>
                    </p:cTn>
                  </p:par>
                  <p:par>
                    <p:cTn id="367" fill="hold">
                      <p:stCondLst>
                        <p:cond delay="indefinite"/>
                      </p:stCondLst>
                      <p:childTnLst>
                        <p:par>
                          <p:cTn id="368" fill="hold">
                            <p:stCondLst>
                              <p:cond delay="0"/>
                            </p:stCondLst>
                            <p:childTnLst>
                              <p:par>
                                <p:cTn id="369" presetID="1" presetClass="entr" presetSubtype="0" fill="hold" grpId="0" nodeType="clickEffect">
                                  <p:stCondLst>
                                    <p:cond delay="0"/>
                                  </p:stCondLst>
                                  <p:childTnLst>
                                    <p:set>
                                      <p:cBhvr>
                                        <p:cTn id="370" dur="1" fill="hold">
                                          <p:stCondLst>
                                            <p:cond delay="0"/>
                                          </p:stCondLst>
                                        </p:cTn>
                                        <p:tgtEl>
                                          <p:spTgt spid="103"/>
                                        </p:tgtEl>
                                        <p:attrNameLst>
                                          <p:attrName>style.visibility</p:attrName>
                                        </p:attrNameLst>
                                      </p:cBhvr>
                                      <p:to>
                                        <p:strVal val="visible"/>
                                      </p:to>
                                    </p:set>
                                  </p:childTnLst>
                                </p:cTn>
                              </p:par>
                            </p:childTnLst>
                          </p:cTn>
                        </p:par>
                      </p:childTnLst>
                    </p:cTn>
                  </p:par>
                  <p:par>
                    <p:cTn id="371" fill="hold">
                      <p:stCondLst>
                        <p:cond delay="indefinite"/>
                      </p:stCondLst>
                      <p:childTnLst>
                        <p:par>
                          <p:cTn id="372" fill="hold">
                            <p:stCondLst>
                              <p:cond delay="0"/>
                            </p:stCondLst>
                            <p:childTnLst>
                              <p:par>
                                <p:cTn id="373" presetID="1" presetClass="entr" presetSubtype="0" fill="hold" grpId="0" nodeType="clickEffect">
                                  <p:stCondLst>
                                    <p:cond delay="0"/>
                                  </p:stCondLst>
                                  <p:childTnLst>
                                    <p:set>
                                      <p:cBhvr>
                                        <p:cTn id="374" dur="1" fill="hold">
                                          <p:stCondLst>
                                            <p:cond delay="0"/>
                                          </p:stCondLst>
                                        </p:cTn>
                                        <p:tgtEl>
                                          <p:spTgt spid="104"/>
                                        </p:tgtEl>
                                        <p:attrNameLst>
                                          <p:attrName>style.visibility</p:attrName>
                                        </p:attrNameLst>
                                      </p:cBhvr>
                                      <p:to>
                                        <p:strVal val="visible"/>
                                      </p:to>
                                    </p:set>
                                  </p:childTnLst>
                                </p:cTn>
                              </p:par>
                            </p:childTnLst>
                          </p:cTn>
                        </p:par>
                      </p:childTnLst>
                    </p:cTn>
                  </p:par>
                  <p:par>
                    <p:cTn id="375" fill="hold">
                      <p:stCondLst>
                        <p:cond delay="indefinite"/>
                      </p:stCondLst>
                      <p:childTnLst>
                        <p:par>
                          <p:cTn id="376" fill="hold">
                            <p:stCondLst>
                              <p:cond delay="0"/>
                            </p:stCondLst>
                            <p:childTnLst>
                              <p:par>
                                <p:cTn id="377" presetID="1" presetClass="entr" presetSubtype="0" fill="hold" grpId="0" nodeType="clickEffect">
                                  <p:stCondLst>
                                    <p:cond delay="0"/>
                                  </p:stCondLst>
                                  <p:childTnLst>
                                    <p:set>
                                      <p:cBhvr>
                                        <p:cTn id="378" dur="1" fill="hold">
                                          <p:stCondLst>
                                            <p:cond delay="0"/>
                                          </p:stCondLst>
                                        </p:cTn>
                                        <p:tgtEl>
                                          <p:spTgt spid="105"/>
                                        </p:tgtEl>
                                        <p:attrNameLst>
                                          <p:attrName>style.visibility</p:attrName>
                                        </p:attrNameLst>
                                      </p:cBhvr>
                                      <p:to>
                                        <p:strVal val="visible"/>
                                      </p:to>
                                    </p:set>
                                  </p:childTnLst>
                                </p:cTn>
                              </p:par>
                            </p:childTnLst>
                          </p:cTn>
                        </p:par>
                      </p:childTnLst>
                    </p:cTn>
                  </p:par>
                  <p:par>
                    <p:cTn id="379" fill="hold">
                      <p:stCondLst>
                        <p:cond delay="indefinite"/>
                      </p:stCondLst>
                      <p:childTnLst>
                        <p:par>
                          <p:cTn id="380" fill="hold">
                            <p:stCondLst>
                              <p:cond delay="0"/>
                            </p:stCondLst>
                            <p:childTnLst>
                              <p:par>
                                <p:cTn id="381" presetID="1" presetClass="entr" presetSubtype="0" fill="hold" grpId="0" nodeType="clickEffect">
                                  <p:stCondLst>
                                    <p:cond delay="0"/>
                                  </p:stCondLst>
                                  <p:childTnLst>
                                    <p:set>
                                      <p:cBhvr>
                                        <p:cTn id="382" dur="1" fill="hold">
                                          <p:stCondLst>
                                            <p:cond delay="0"/>
                                          </p:stCondLst>
                                        </p:cTn>
                                        <p:tgtEl>
                                          <p:spTgt spid="106"/>
                                        </p:tgtEl>
                                        <p:attrNameLst>
                                          <p:attrName>style.visibility</p:attrName>
                                        </p:attrNameLst>
                                      </p:cBhvr>
                                      <p:to>
                                        <p:strVal val="visible"/>
                                      </p:to>
                                    </p:set>
                                  </p:childTnLst>
                                </p:cTn>
                              </p:par>
                            </p:childTnLst>
                          </p:cTn>
                        </p:par>
                      </p:childTnLst>
                    </p:cTn>
                  </p:par>
                  <p:par>
                    <p:cTn id="383" fill="hold">
                      <p:stCondLst>
                        <p:cond delay="indefinite"/>
                      </p:stCondLst>
                      <p:childTnLst>
                        <p:par>
                          <p:cTn id="384" fill="hold">
                            <p:stCondLst>
                              <p:cond delay="0"/>
                            </p:stCondLst>
                            <p:childTnLst>
                              <p:par>
                                <p:cTn id="385" presetID="1" presetClass="entr" presetSubtype="0" fill="hold" grpId="0" nodeType="clickEffect">
                                  <p:stCondLst>
                                    <p:cond delay="0"/>
                                  </p:stCondLst>
                                  <p:childTnLst>
                                    <p:set>
                                      <p:cBhvr>
                                        <p:cTn id="386" dur="1" fill="hold">
                                          <p:stCondLst>
                                            <p:cond delay="0"/>
                                          </p:stCondLst>
                                        </p:cTn>
                                        <p:tgtEl>
                                          <p:spTgt spid="107"/>
                                        </p:tgtEl>
                                        <p:attrNameLst>
                                          <p:attrName>style.visibility</p:attrName>
                                        </p:attrNameLst>
                                      </p:cBhvr>
                                      <p:to>
                                        <p:strVal val="visible"/>
                                      </p:to>
                                    </p:set>
                                  </p:childTnLst>
                                </p:cTn>
                              </p:par>
                            </p:childTnLst>
                          </p:cTn>
                        </p:par>
                      </p:childTnLst>
                    </p:cTn>
                  </p:par>
                  <p:par>
                    <p:cTn id="387" fill="hold">
                      <p:stCondLst>
                        <p:cond delay="indefinite"/>
                      </p:stCondLst>
                      <p:childTnLst>
                        <p:par>
                          <p:cTn id="388" fill="hold">
                            <p:stCondLst>
                              <p:cond delay="0"/>
                            </p:stCondLst>
                            <p:childTnLst>
                              <p:par>
                                <p:cTn id="389" presetID="1" presetClass="entr" presetSubtype="0" fill="hold" grpId="0" nodeType="clickEffect">
                                  <p:stCondLst>
                                    <p:cond delay="0"/>
                                  </p:stCondLst>
                                  <p:childTnLst>
                                    <p:set>
                                      <p:cBhvr>
                                        <p:cTn id="390" dur="1" fill="hold">
                                          <p:stCondLst>
                                            <p:cond delay="0"/>
                                          </p:stCondLst>
                                        </p:cTn>
                                        <p:tgtEl>
                                          <p:spTgt spid="108"/>
                                        </p:tgtEl>
                                        <p:attrNameLst>
                                          <p:attrName>style.visibility</p:attrName>
                                        </p:attrNameLst>
                                      </p:cBhvr>
                                      <p:to>
                                        <p:strVal val="visible"/>
                                      </p:to>
                                    </p:set>
                                  </p:childTnLst>
                                </p:cTn>
                              </p:par>
                            </p:childTnLst>
                          </p:cTn>
                        </p:par>
                      </p:childTnLst>
                    </p:cTn>
                  </p:par>
                  <p:par>
                    <p:cTn id="391" fill="hold">
                      <p:stCondLst>
                        <p:cond delay="indefinite"/>
                      </p:stCondLst>
                      <p:childTnLst>
                        <p:par>
                          <p:cTn id="392" fill="hold">
                            <p:stCondLst>
                              <p:cond delay="0"/>
                            </p:stCondLst>
                            <p:childTnLst>
                              <p:par>
                                <p:cTn id="393" presetID="1" presetClass="entr" presetSubtype="0" fill="hold" grpId="0" nodeType="clickEffect">
                                  <p:stCondLst>
                                    <p:cond delay="0"/>
                                  </p:stCondLst>
                                  <p:childTnLst>
                                    <p:set>
                                      <p:cBhvr>
                                        <p:cTn id="394" dur="1" fill="hold">
                                          <p:stCondLst>
                                            <p:cond delay="0"/>
                                          </p:stCondLst>
                                        </p:cTn>
                                        <p:tgtEl>
                                          <p:spTgt spid="109"/>
                                        </p:tgtEl>
                                        <p:attrNameLst>
                                          <p:attrName>style.visibility</p:attrName>
                                        </p:attrNameLst>
                                      </p:cBhvr>
                                      <p:to>
                                        <p:strVal val="visible"/>
                                      </p:to>
                                    </p:set>
                                  </p:childTnLst>
                                </p:cTn>
                              </p:par>
                            </p:childTnLst>
                          </p:cTn>
                        </p:par>
                      </p:childTnLst>
                    </p:cTn>
                  </p:par>
                  <p:par>
                    <p:cTn id="395" fill="hold">
                      <p:stCondLst>
                        <p:cond delay="indefinite"/>
                      </p:stCondLst>
                      <p:childTnLst>
                        <p:par>
                          <p:cTn id="396" fill="hold">
                            <p:stCondLst>
                              <p:cond delay="0"/>
                            </p:stCondLst>
                            <p:childTnLst>
                              <p:par>
                                <p:cTn id="397" presetID="1" presetClass="entr" presetSubtype="0" fill="hold" grpId="0" nodeType="clickEffect">
                                  <p:stCondLst>
                                    <p:cond delay="0"/>
                                  </p:stCondLst>
                                  <p:childTnLst>
                                    <p:set>
                                      <p:cBhvr>
                                        <p:cTn id="398" dur="1" fill="hold">
                                          <p:stCondLst>
                                            <p:cond delay="0"/>
                                          </p:stCondLst>
                                        </p:cTn>
                                        <p:tgtEl>
                                          <p:spTgt spid="1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2" grpId="0" animBg="1"/>
      <p:bldP spid="13" grpId="0" animBg="1"/>
      <p:bldP spid="14" grpId="0" animBg="1"/>
      <p:bldP spid="15" grpId="0" animBg="1"/>
      <p:bldP spid="16" grpId="0" animBg="1"/>
      <p:bldP spid="17" grpId="0" animBg="1"/>
      <p:bldP spid="18"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animBg="1"/>
      <p:bldP spid="64" grpId="0" animBg="1"/>
      <p:bldP spid="65" grpId="0" animBg="1"/>
      <p:bldP spid="66" grpId="0" animBg="1"/>
      <p:bldP spid="67" grpId="0" animBg="1"/>
      <p:bldP spid="68" grpId="0" animBg="1"/>
      <p:bldP spid="69" grpId="0" animBg="1"/>
      <p:bldP spid="70" grpId="0" animBg="1"/>
      <p:bldP spid="71" grpId="0" animBg="1"/>
      <p:bldP spid="72" grpId="0" animBg="1"/>
      <p:bldP spid="73" grpId="0" animBg="1"/>
      <p:bldP spid="74" grpId="0" animBg="1"/>
      <p:bldP spid="75" grpId="0" animBg="1"/>
      <p:bldP spid="76" grpId="0" animBg="1"/>
      <p:bldP spid="77" grpId="0" animBg="1"/>
      <p:bldP spid="78" grpId="0" animBg="1"/>
      <p:bldP spid="79" grpId="0" animBg="1"/>
      <p:bldP spid="80" grpId="0" animBg="1"/>
      <p:bldP spid="81" grpId="0" animBg="1"/>
      <p:bldP spid="82" grpId="0" animBg="1"/>
      <p:bldP spid="83" grpId="0" animBg="1"/>
      <p:bldP spid="84" grpId="0" animBg="1"/>
      <p:bldP spid="85" grpId="0" animBg="1"/>
      <p:bldP spid="86" grpId="0" animBg="1"/>
      <p:bldP spid="87" grpId="0" animBg="1"/>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ZoneTexte 1"/>
          <p:cNvSpPr txBox="1">
            <a:spLocks noChangeArrowheads="1"/>
          </p:cNvSpPr>
          <p:nvPr/>
        </p:nvSpPr>
        <p:spPr bwMode="auto">
          <a:xfrm>
            <a:off x="2135188" y="1268413"/>
            <a:ext cx="4176712"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1736 - Euler</a:t>
            </a:r>
          </a:p>
        </p:txBody>
      </p:sp>
      <p:graphicFrame>
        <p:nvGraphicFramePr>
          <p:cNvPr id="31747" name="Object 3"/>
          <p:cNvGraphicFramePr>
            <a:graphicFrameLocks noChangeAspect="1"/>
          </p:cNvGraphicFramePr>
          <p:nvPr/>
        </p:nvGraphicFramePr>
        <p:xfrm>
          <a:off x="2424113" y="3213100"/>
          <a:ext cx="3721100" cy="1214438"/>
        </p:xfrm>
        <a:graphic>
          <a:graphicData uri="http://schemas.openxmlformats.org/presentationml/2006/ole">
            <mc:AlternateContent xmlns:mc="http://schemas.openxmlformats.org/markup-compatibility/2006">
              <mc:Choice xmlns:v="urn:schemas-microsoft-com:vml" Requires="v">
                <p:oleObj name="Equation" r:id="rId3" imgW="622030" imgH="203112" progId="Equation.DSMT4">
                  <p:embed/>
                </p:oleObj>
              </mc:Choice>
              <mc:Fallback>
                <p:oleObj name="Equation" r:id="rId3" imgW="622030" imgH="203112"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24113" y="3213100"/>
                        <a:ext cx="3721100" cy="12144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31748" name="Picture 5" descr="http://t3.gstatic.com/images?q=tbn:ANd9GcSf8G6K7_20NxwTixdLXdmaFwASxsCwXvS8GiinHzC2BN822hNB"/>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600826" y="908050"/>
            <a:ext cx="3527425" cy="410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7688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ZoneTexte 1"/>
          <p:cNvSpPr txBox="1">
            <a:spLocks noChangeArrowheads="1"/>
          </p:cNvSpPr>
          <p:nvPr/>
        </p:nvSpPr>
        <p:spPr bwMode="auto">
          <a:xfrm>
            <a:off x="1992313" y="928688"/>
            <a:ext cx="84963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1761 – Johann Heinrich Lambert</a:t>
            </a:r>
          </a:p>
        </p:txBody>
      </p:sp>
      <p:sp>
        <p:nvSpPr>
          <p:cNvPr id="26627" name="ZoneTexte 3"/>
          <p:cNvSpPr txBox="1">
            <a:spLocks noChangeArrowheads="1"/>
          </p:cNvSpPr>
          <p:nvPr/>
        </p:nvSpPr>
        <p:spPr bwMode="auto">
          <a:xfrm>
            <a:off x="2444751" y="5205413"/>
            <a:ext cx="7858125"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el-GR" sz="5400" dirty="0">
                <a:latin typeface="Times New Roman" pitchFamily="18" charset="0"/>
                <a:cs typeface="Times New Roman" pitchFamily="18" charset="0"/>
              </a:rPr>
              <a:t>π</a:t>
            </a:r>
            <a:r>
              <a:rPr lang="fr-CA" sz="4400" dirty="0">
                <a:latin typeface="Times New Roman" pitchFamily="18" charset="0"/>
                <a:cs typeface="Times New Roman" pitchFamily="18" charset="0"/>
              </a:rPr>
              <a:t> </a:t>
            </a:r>
            <a:r>
              <a:rPr lang="fr-CA" sz="4400" dirty="0">
                <a:cs typeface="Arial" charset="0"/>
              </a:rPr>
              <a:t>est irrationnel.</a:t>
            </a:r>
          </a:p>
        </p:txBody>
      </p:sp>
      <p:pic>
        <p:nvPicPr>
          <p:cNvPr id="38297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4021" y="2662212"/>
            <a:ext cx="6009019" cy="22071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Bulle ronde 2"/>
          <p:cNvSpPr/>
          <p:nvPr/>
        </p:nvSpPr>
        <p:spPr>
          <a:xfrm>
            <a:off x="7613040" y="1955801"/>
            <a:ext cx="3010957" cy="1766583"/>
          </a:xfrm>
          <a:prstGeom prst="wedgeEllipseCallout">
            <a:avLst>
              <a:gd name="adj1" fmla="val -53418"/>
              <a:gd name="adj2" fmla="val 37737"/>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4" name="ZoneTexte 3"/>
          <p:cNvSpPr txBox="1"/>
          <p:nvPr/>
        </p:nvSpPr>
        <p:spPr>
          <a:xfrm>
            <a:off x="7778140" y="2368166"/>
            <a:ext cx="2814215" cy="1015663"/>
          </a:xfrm>
          <a:prstGeom prst="rect">
            <a:avLst/>
          </a:prstGeom>
          <a:noFill/>
        </p:spPr>
        <p:txBody>
          <a:bodyPr wrap="square" rtlCol="0">
            <a:spAutoFit/>
          </a:bodyPr>
          <a:lstStyle/>
          <a:p>
            <a:pPr algn="ctr"/>
            <a:r>
              <a:rPr lang="fr-CA" sz="2000" dirty="0"/>
              <a:t>Ne le laisse pas parler, </a:t>
            </a:r>
            <a:br>
              <a:rPr lang="fr-CA" sz="2000" dirty="0"/>
            </a:br>
            <a:r>
              <a:rPr lang="fr-CA" sz="2000" dirty="0"/>
              <a:t>il ne s’arrête plus </a:t>
            </a:r>
            <a:br>
              <a:rPr lang="fr-CA" sz="2000" dirty="0"/>
            </a:br>
            <a:r>
              <a:rPr lang="fr-CA" sz="2000" dirty="0"/>
              <a:t>quand il commence.</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extLst>
              <p:ext uri="{D42A27DB-BD31-4B8C-83A1-F6EECF244321}">
                <p14:modId xmlns:p14="http://schemas.microsoft.com/office/powerpoint/2010/main" val="3162002661"/>
              </p:ext>
            </p:extLst>
          </p:nvPr>
        </p:nvGraphicFramePr>
        <p:xfrm>
          <a:off x="2279576" y="1268761"/>
          <a:ext cx="8015288" cy="1450975"/>
        </p:xfrm>
        <a:graphic>
          <a:graphicData uri="http://schemas.openxmlformats.org/presentationml/2006/ole">
            <mc:AlternateContent xmlns:mc="http://schemas.openxmlformats.org/markup-compatibility/2006">
              <mc:Choice xmlns:v="urn:schemas-microsoft-com:vml" Requires="v">
                <p:oleObj name="Equation" r:id="rId3" imgW="2666880" imgH="482400" progId="Equation.DSMT4">
                  <p:embed/>
                </p:oleObj>
              </mc:Choice>
              <mc:Fallback>
                <p:oleObj name="Equation" r:id="rId3" imgW="2666880" imgH="4824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79576" y="1268761"/>
                        <a:ext cx="8015288" cy="145097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4" name="Object 4"/>
          <p:cNvGraphicFramePr>
            <a:graphicFrameLocks noChangeAspect="1"/>
          </p:cNvGraphicFramePr>
          <p:nvPr/>
        </p:nvGraphicFramePr>
        <p:xfrm>
          <a:off x="2423593" y="3429001"/>
          <a:ext cx="7786687" cy="1978025"/>
        </p:xfrm>
        <a:graphic>
          <a:graphicData uri="http://schemas.openxmlformats.org/presentationml/2006/ole">
            <mc:AlternateContent xmlns:mc="http://schemas.openxmlformats.org/markup-compatibility/2006">
              <mc:Choice xmlns:v="urn:schemas-microsoft-com:vml" Requires="v">
                <p:oleObj name="Equation" r:id="rId5" imgW="2501900" imgH="635000" progId="Equation.DSMT4">
                  <p:embed/>
                </p:oleObj>
              </mc:Choice>
              <mc:Fallback>
                <p:oleObj name="Equation" r:id="rId5" imgW="2501900" imgH="6350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23593" y="3429001"/>
                        <a:ext cx="7786687" cy="19780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382412145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t 2"/>
          <p:cNvGraphicFramePr>
            <a:graphicFrameLocks noChangeAspect="1"/>
          </p:cNvGraphicFramePr>
          <p:nvPr/>
        </p:nvGraphicFramePr>
        <p:xfrm>
          <a:off x="3503713" y="4653136"/>
          <a:ext cx="5426075" cy="1544638"/>
        </p:xfrm>
        <a:graphic>
          <a:graphicData uri="http://schemas.openxmlformats.org/presentationml/2006/ole">
            <mc:AlternateContent xmlns:mc="http://schemas.openxmlformats.org/markup-compatibility/2006">
              <mc:Choice xmlns:v="urn:schemas-microsoft-com:vml" Requires="v">
                <p:oleObj name="Equation" r:id="rId3" imgW="1650960" imgH="469800" progId="Equation.DSMT4">
                  <p:embed/>
                </p:oleObj>
              </mc:Choice>
              <mc:Fallback>
                <p:oleObj name="Equation" r:id="rId3" imgW="1650960" imgH="469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03713" y="4653136"/>
                        <a:ext cx="5426075" cy="1544638"/>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0644" name="Object 4"/>
          <p:cNvGraphicFramePr>
            <a:graphicFrameLocks noChangeAspect="1"/>
          </p:cNvGraphicFramePr>
          <p:nvPr/>
        </p:nvGraphicFramePr>
        <p:xfrm>
          <a:off x="4511825" y="332657"/>
          <a:ext cx="3384971" cy="1257315"/>
        </p:xfrm>
        <a:graphic>
          <a:graphicData uri="http://schemas.openxmlformats.org/presentationml/2006/ole">
            <mc:AlternateContent xmlns:mc="http://schemas.openxmlformats.org/markup-compatibility/2006">
              <mc:Choice xmlns:v="urn:schemas-microsoft-com:vml" Requires="v">
                <p:oleObj name="Equation" r:id="rId5" imgW="1130300" imgH="419100" progId="Equation.DSMT4">
                  <p:embed/>
                </p:oleObj>
              </mc:Choice>
              <mc:Fallback>
                <p:oleObj name="Equation" r:id="rId5" imgW="1130300" imgH="419100"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11825" y="332657"/>
                        <a:ext cx="3384971" cy="125731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0645" name="Object 5"/>
          <p:cNvGraphicFramePr>
            <a:graphicFrameLocks noChangeAspect="1"/>
          </p:cNvGraphicFramePr>
          <p:nvPr/>
        </p:nvGraphicFramePr>
        <p:xfrm>
          <a:off x="2639616" y="3429000"/>
          <a:ext cx="7480300" cy="635000"/>
        </p:xfrm>
        <a:graphic>
          <a:graphicData uri="http://schemas.openxmlformats.org/presentationml/2006/ole">
            <mc:AlternateContent xmlns:mc="http://schemas.openxmlformats.org/markup-compatibility/2006">
              <mc:Choice xmlns:v="urn:schemas-microsoft-com:vml" Requires="v">
                <p:oleObj name="Equation" r:id="rId7" imgW="2362200" imgH="203200" progId="Equation.DSMT4">
                  <p:embed/>
                </p:oleObj>
              </mc:Choice>
              <mc:Fallback>
                <p:oleObj name="Equation" r:id="rId7" imgW="2362200" imgH="2032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639616" y="3429000"/>
                        <a:ext cx="7480300" cy="63500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40646" name="Object 6"/>
          <p:cNvGraphicFramePr>
            <a:graphicFrameLocks noChangeAspect="1"/>
          </p:cNvGraphicFramePr>
          <p:nvPr/>
        </p:nvGraphicFramePr>
        <p:xfrm>
          <a:off x="1654022" y="1957790"/>
          <a:ext cx="8898490" cy="720080"/>
        </p:xfrm>
        <a:graphic>
          <a:graphicData uri="http://schemas.openxmlformats.org/presentationml/2006/ole">
            <mc:AlternateContent xmlns:mc="http://schemas.openxmlformats.org/markup-compatibility/2006">
              <mc:Choice xmlns:v="urn:schemas-microsoft-com:vml" Requires="v">
                <p:oleObj name="Equation" r:id="rId9" imgW="2933640" imgH="241200" progId="Equation.DSMT4">
                  <p:embed/>
                </p:oleObj>
              </mc:Choice>
              <mc:Fallback>
                <p:oleObj name="Equation" r:id="rId9" imgW="2933640" imgH="241200" progId="Equation.DSMT4">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54022" y="1957790"/>
                        <a:ext cx="8898490" cy="720080"/>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cxnSp>
        <p:nvCxnSpPr>
          <p:cNvPr id="10" name="Connecteur droit avec flèche 9"/>
          <p:cNvCxnSpPr/>
          <p:nvPr/>
        </p:nvCxnSpPr>
        <p:spPr>
          <a:xfrm>
            <a:off x="5951984" y="4221088"/>
            <a:ext cx="0" cy="720080"/>
          </a:xfrm>
          <a:prstGeom prst="straightConnector1">
            <a:avLst/>
          </a:prstGeom>
          <a:ln w="793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p:nvPr/>
        </p:nvCxnSpPr>
        <p:spPr>
          <a:xfrm>
            <a:off x="5951984" y="2708920"/>
            <a:ext cx="0" cy="720080"/>
          </a:xfrm>
          <a:prstGeom prst="straightConnector1">
            <a:avLst/>
          </a:prstGeom>
          <a:ln w="793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p:nvPr/>
        </p:nvCxnSpPr>
        <p:spPr>
          <a:xfrm>
            <a:off x="5951984" y="1340768"/>
            <a:ext cx="0" cy="720080"/>
          </a:xfrm>
          <a:prstGeom prst="straightConnector1">
            <a:avLst/>
          </a:prstGeom>
          <a:ln w="793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7436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40645"/>
                                        </p:tgtEl>
                                        <p:attrNameLst>
                                          <p:attrName>style.visibility</p:attrName>
                                        </p:attrNameLst>
                                      </p:cBhvr>
                                      <p:to>
                                        <p:strVal val="visible"/>
                                      </p:to>
                                    </p:set>
                                    <p:animEffect transition="in" filter="dissolve">
                                      <p:cBhvr>
                                        <p:cTn id="7" dur="500"/>
                                        <p:tgtEl>
                                          <p:spTgt spid="240645"/>
                                        </p:tgtEl>
                                      </p:cBhvr>
                                    </p:animEffect>
                                  </p:childTnLst>
                                </p:cTn>
                              </p:par>
                              <p:par>
                                <p:cTn id="8" presetID="9"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dissolv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064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par>
                                <p:cTn id="22" presetID="22" presetClass="entr" presetSubtype="4" fill="hold" nodeType="withEffect">
                                  <p:stCondLst>
                                    <p:cond delay="0"/>
                                  </p:stCondLst>
                                  <p:childTnLst>
                                    <p:set>
                                      <p:cBhvr>
                                        <p:cTn id="23" dur="1" fill="hold">
                                          <p:stCondLst>
                                            <p:cond delay="0"/>
                                          </p:stCondLst>
                                        </p:cTn>
                                        <p:tgtEl>
                                          <p:spTgt spid="240644"/>
                                        </p:tgtEl>
                                        <p:attrNameLst>
                                          <p:attrName>style.visibility</p:attrName>
                                        </p:attrNameLst>
                                      </p:cBhvr>
                                      <p:to>
                                        <p:strVal val="visible"/>
                                      </p:to>
                                    </p:set>
                                    <p:animEffect transition="in" filter="wipe(down)">
                                      <p:cBhvr>
                                        <p:cTn id="24" dur="500"/>
                                        <p:tgtEl>
                                          <p:spTgt spid="2406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850" name="Object 7"/>
          <p:cNvGraphicFramePr>
            <a:graphicFrameLocks noChangeAspect="1"/>
          </p:cNvGraphicFramePr>
          <p:nvPr/>
        </p:nvGraphicFramePr>
        <p:xfrm>
          <a:off x="1584326" y="428626"/>
          <a:ext cx="9083675" cy="3865563"/>
        </p:xfrm>
        <a:graphic>
          <a:graphicData uri="http://schemas.openxmlformats.org/presentationml/2006/ole">
            <mc:AlternateContent xmlns:mc="http://schemas.openxmlformats.org/markup-compatibility/2006">
              <mc:Choice xmlns:v="urn:schemas-microsoft-com:vml" Requires="v">
                <p:oleObj name="Equation" r:id="rId3" imgW="3454400" imgH="1473200" progId="Equation.DSMT4">
                  <p:embed/>
                </p:oleObj>
              </mc:Choice>
              <mc:Fallback>
                <p:oleObj name="Equation" r:id="rId3" imgW="3454400" imgH="14732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84326" y="428626"/>
                        <a:ext cx="9083675" cy="386556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39940" name="Object 4"/>
          <p:cNvGraphicFramePr>
            <a:graphicFrameLocks noChangeAspect="1"/>
          </p:cNvGraphicFramePr>
          <p:nvPr/>
        </p:nvGraphicFramePr>
        <p:xfrm>
          <a:off x="8382001" y="4786313"/>
          <a:ext cx="1274763" cy="785812"/>
        </p:xfrm>
        <a:graphic>
          <a:graphicData uri="http://schemas.openxmlformats.org/presentationml/2006/ole">
            <mc:AlternateContent xmlns:mc="http://schemas.openxmlformats.org/markup-compatibility/2006">
              <mc:Choice xmlns:v="urn:schemas-microsoft-com:vml" Requires="v">
                <p:oleObj name="Equation" r:id="rId5" imgW="266353" imgH="164885" progId="Equation.DSMT4">
                  <p:embed/>
                </p:oleObj>
              </mc:Choice>
              <mc:Fallback>
                <p:oleObj name="Equation" r:id="rId5" imgW="266353" imgH="164885" progId="Equation.DSMT4">
                  <p:embed/>
                  <p:pic>
                    <p:nvPicPr>
                      <p:cNvPr id="0" name=""/>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82001" y="4786313"/>
                        <a:ext cx="1274763" cy="7858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78852" name="Object 4"/>
          <p:cNvGraphicFramePr>
            <a:graphicFrameLocks noChangeAspect="1"/>
          </p:cNvGraphicFramePr>
          <p:nvPr/>
        </p:nvGraphicFramePr>
        <p:xfrm>
          <a:off x="2024064" y="4643438"/>
          <a:ext cx="6397625" cy="1357312"/>
        </p:xfrm>
        <a:graphic>
          <a:graphicData uri="http://schemas.openxmlformats.org/presentationml/2006/ole">
            <mc:AlternateContent xmlns:mc="http://schemas.openxmlformats.org/markup-compatibility/2006">
              <mc:Choice xmlns:v="urn:schemas-microsoft-com:vml" Requires="v">
                <p:oleObj name="Equation" r:id="rId7" imgW="2209800" imgH="469900" progId="Equation.DSMT4">
                  <p:embed/>
                </p:oleObj>
              </mc:Choice>
              <mc:Fallback>
                <p:oleObj name="Equation" r:id="rId7" imgW="2209800" imgH="469900" progId="Equation.DSMT4">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024064" y="4643438"/>
                        <a:ext cx="6397625" cy="13573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14295189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ZoneTexte 1"/>
          <p:cNvSpPr txBox="1">
            <a:spLocks noChangeArrowheads="1"/>
          </p:cNvSpPr>
          <p:nvPr/>
        </p:nvSpPr>
        <p:spPr bwMode="auto">
          <a:xfrm>
            <a:off x="2095500" y="1214439"/>
            <a:ext cx="4248150" cy="187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1910</a:t>
            </a:r>
          </a:p>
          <a:p>
            <a:pPr algn="ctr" eaLnBrk="1" hangingPunct="1"/>
            <a:endParaRPr lang="fr-CA" sz="2800" u="sng">
              <a:latin typeface="Calibri" pitchFamily="34" charset="0"/>
            </a:endParaRPr>
          </a:p>
          <a:p>
            <a:pPr algn="ctr" eaLnBrk="1" hangingPunct="1"/>
            <a:r>
              <a:rPr lang="fr-CA" sz="4400" u="sng">
                <a:latin typeface="Calibri" pitchFamily="34" charset="0"/>
              </a:rPr>
              <a:t>Ramanujan</a:t>
            </a:r>
          </a:p>
        </p:txBody>
      </p:sp>
      <p:graphicFrame>
        <p:nvGraphicFramePr>
          <p:cNvPr id="41987" name="Object 2"/>
          <p:cNvGraphicFramePr>
            <a:graphicFrameLocks noChangeAspect="1"/>
          </p:cNvGraphicFramePr>
          <p:nvPr>
            <p:extLst>
              <p:ext uri="{D42A27DB-BD31-4B8C-83A1-F6EECF244321}">
                <p14:modId xmlns:p14="http://schemas.microsoft.com/office/powerpoint/2010/main" val="2089157870"/>
              </p:ext>
            </p:extLst>
          </p:nvPr>
        </p:nvGraphicFramePr>
        <p:xfrm>
          <a:off x="2649538" y="4071939"/>
          <a:ext cx="7035800" cy="2219325"/>
        </p:xfrm>
        <a:graphic>
          <a:graphicData uri="http://schemas.openxmlformats.org/presentationml/2006/ole">
            <mc:AlternateContent xmlns:mc="http://schemas.openxmlformats.org/markup-compatibility/2006">
              <mc:Choice xmlns:v="urn:schemas-microsoft-com:vml" Requires="v">
                <p:oleObj name="Equation" r:id="rId3" imgW="2133360" imgH="672840" progId="Equation.DSMT4">
                  <p:embed/>
                </p:oleObj>
              </mc:Choice>
              <mc:Fallback>
                <p:oleObj name="Equation" r:id="rId3" imgW="2133360" imgH="672840" progId="Equation.DSMT4">
                  <p:embed/>
                  <p:pic>
                    <p:nvPicPr>
                      <p:cNvPr id="0" name=""/>
                      <p:cNvPicPr>
                        <a:picLocks noChangeAspect="1" noChangeArrowheads="1"/>
                      </p:cNvPicPr>
                      <p:nvPr/>
                    </p:nvPicPr>
                    <p:blipFill>
                      <a:blip r:embed="rId4"/>
                      <a:srcRect/>
                      <a:stretch>
                        <a:fillRect/>
                      </a:stretch>
                    </p:blipFill>
                    <p:spPr bwMode="auto">
                      <a:xfrm>
                        <a:off x="2649538" y="4071939"/>
                        <a:ext cx="7035800" cy="2219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41989" name="Picture 7" descr="http://1.bp.blogspot.com/_kKPAjw3Xh0o/S88mBXE2MXI/AAAAAAAAAS4/f8zCdx_FYow/s1600/2004122600610401.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10376" y="571500"/>
            <a:ext cx="2752725"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9327467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1987" name="Object 2"/>
          <p:cNvGraphicFramePr>
            <a:graphicFrameLocks noChangeAspect="1"/>
          </p:cNvGraphicFramePr>
          <p:nvPr>
            <p:extLst>
              <p:ext uri="{D42A27DB-BD31-4B8C-83A1-F6EECF244321}">
                <p14:modId xmlns:p14="http://schemas.microsoft.com/office/powerpoint/2010/main" val="943252454"/>
              </p:ext>
            </p:extLst>
          </p:nvPr>
        </p:nvGraphicFramePr>
        <p:xfrm>
          <a:off x="2611438" y="1125539"/>
          <a:ext cx="7035800" cy="2219325"/>
        </p:xfrm>
        <a:graphic>
          <a:graphicData uri="http://schemas.openxmlformats.org/presentationml/2006/ole">
            <mc:AlternateContent xmlns:mc="http://schemas.openxmlformats.org/markup-compatibility/2006">
              <mc:Choice xmlns:v="urn:schemas-microsoft-com:vml" Requires="v">
                <p:oleObj name="Equation" r:id="rId3" imgW="2133360" imgH="672840" progId="Equation.DSMT4">
                  <p:embed/>
                </p:oleObj>
              </mc:Choice>
              <mc:Fallback>
                <p:oleObj name="Equation" r:id="rId3" imgW="2133360" imgH="672840" progId="Equation.DSMT4">
                  <p:embed/>
                  <p:pic>
                    <p:nvPicPr>
                      <p:cNvPr id="0" name=""/>
                      <p:cNvPicPr>
                        <a:picLocks noChangeAspect="1" noChangeArrowheads="1"/>
                      </p:cNvPicPr>
                      <p:nvPr/>
                    </p:nvPicPr>
                    <p:blipFill>
                      <a:blip r:embed="rId4"/>
                      <a:srcRect/>
                      <a:stretch>
                        <a:fillRect/>
                      </a:stretch>
                    </p:blipFill>
                    <p:spPr bwMode="auto">
                      <a:xfrm>
                        <a:off x="2611438" y="1125539"/>
                        <a:ext cx="7035800" cy="2219325"/>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graphicFrame>
        <p:nvGraphicFramePr>
          <p:cNvPr id="2" name="Objet 1"/>
          <p:cNvGraphicFramePr>
            <a:graphicFrameLocks noChangeAspect="1"/>
          </p:cNvGraphicFramePr>
          <p:nvPr>
            <p:extLst>
              <p:ext uri="{D42A27DB-BD31-4B8C-83A1-F6EECF244321}">
                <p14:modId xmlns:p14="http://schemas.microsoft.com/office/powerpoint/2010/main" val="461846859"/>
              </p:ext>
            </p:extLst>
          </p:nvPr>
        </p:nvGraphicFramePr>
        <p:xfrm>
          <a:off x="2927649" y="3933057"/>
          <a:ext cx="6575425" cy="1381125"/>
        </p:xfrm>
        <a:graphic>
          <a:graphicData uri="http://schemas.openxmlformats.org/presentationml/2006/ole">
            <mc:AlternateContent xmlns:mc="http://schemas.openxmlformats.org/markup-compatibility/2006">
              <mc:Choice xmlns:v="urn:schemas-microsoft-com:vml" Requires="v">
                <p:oleObj name="Equation" r:id="rId5" imgW="1993680" imgH="419040" progId="Equation.DSMT4">
                  <p:embed/>
                </p:oleObj>
              </mc:Choice>
              <mc:Fallback>
                <p:oleObj name="Equation" r:id="rId5" imgW="1993680" imgH="419040" progId="Equation.DSMT4">
                  <p:embed/>
                  <p:pic>
                    <p:nvPicPr>
                      <p:cNvPr id="0" name=""/>
                      <p:cNvPicPr>
                        <a:picLocks noChangeAspect="1" noChangeArrowheads="1"/>
                      </p:cNvPicPr>
                      <p:nvPr/>
                    </p:nvPicPr>
                    <p:blipFill>
                      <a:blip r:embed="rId6"/>
                      <a:srcRect/>
                      <a:stretch>
                        <a:fillRect/>
                      </a:stretch>
                    </p:blipFill>
                    <p:spPr bwMode="auto">
                      <a:xfrm>
                        <a:off x="2927649" y="3933057"/>
                        <a:ext cx="6575425" cy="1381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extLst>
      <p:ext uri="{BB962C8B-B14F-4D97-AF65-F5344CB8AC3E}">
        <p14:creationId xmlns:p14="http://schemas.microsoft.com/office/powerpoint/2010/main" val="5698397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6" descr="http://www.palais-decouverte.fr/fileadmin/fichiers/visiter/images/exposes/salle_pi.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452688" y="2071689"/>
            <a:ext cx="7429500"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ZoneTexte 1"/>
          <p:cNvSpPr txBox="1">
            <a:spLocks noChangeArrowheads="1"/>
          </p:cNvSpPr>
          <p:nvPr/>
        </p:nvSpPr>
        <p:spPr bwMode="auto">
          <a:xfrm>
            <a:off x="3524251" y="785814"/>
            <a:ext cx="5572125" cy="769937"/>
          </a:xfrm>
          <a:prstGeom prst="rect">
            <a:avLst/>
          </a:prstGeom>
          <a:noFill/>
          <a:ln w="9525">
            <a:noFill/>
            <a:miter lim="800000"/>
            <a:headEnd/>
            <a:tailEnd/>
          </a:ln>
        </p:spPr>
        <p:txBody>
          <a:bodyPr>
            <a:spAutoFit/>
          </a:bodyPr>
          <a:lstStyle/>
          <a:p>
            <a:pPr algn="ctr">
              <a:defRPr/>
            </a:pPr>
            <a:r>
              <a:rPr lang="fr-CA" sz="4400" u="sng" dirty="0">
                <a:latin typeface="Calibri" pitchFamily="34" charset="0"/>
              </a:rPr>
              <a:t>1937 – </a:t>
            </a:r>
            <a:r>
              <a:rPr lang="de-DE" sz="4400" u="sng" dirty="0" err="1">
                <a:latin typeface="+mn-lt"/>
              </a:rPr>
              <a:t>Salle</a:t>
            </a:r>
            <a:r>
              <a:rPr lang="de-DE" sz="4400" u="sng" dirty="0">
                <a:latin typeface="+mn-lt"/>
              </a:rPr>
              <a:t> de </a:t>
            </a:r>
            <a:r>
              <a:rPr lang="de-DE" sz="4400" u="sng" dirty="0" err="1">
                <a:latin typeface="+mn-lt"/>
              </a:rPr>
              <a:t>pi</a:t>
            </a:r>
            <a:r>
              <a:rPr lang="de-DE" sz="4400" u="sng" dirty="0">
                <a:latin typeface="+mn-lt"/>
              </a:rPr>
              <a:t>  </a:t>
            </a:r>
            <a:endParaRPr lang="fr-CA" sz="4400" u="sng" dirty="0">
              <a:latin typeface="+mn-lt"/>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ZoneTexte 1"/>
          <p:cNvSpPr txBox="1">
            <a:spLocks noChangeArrowheads="1"/>
          </p:cNvSpPr>
          <p:nvPr/>
        </p:nvSpPr>
        <p:spPr bwMode="auto">
          <a:xfrm>
            <a:off x="2279651" y="549275"/>
            <a:ext cx="7929563"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a:latin typeface="Calibri" pitchFamily="34" charset="0"/>
              </a:rPr>
              <a:t>1995 – Plouffe et Borwein </a:t>
            </a:r>
          </a:p>
        </p:txBody>
      </p:sp>
      <p:graphicFrame>
        <p:nvGraphicFramePr>
          <p:cNvPr id="92163" name="Object 2"/>
          <p:cNvGraphicFramePr>
            <a:graphicFrameLocks noChangeAspect="1"/>
          </p:cNvGraphicFramePr>
          <p:nvPr/>
        </p:nvGraphicFramePr>
        <p:xfrm>
          <a:off x="1774826" y="4581526"/>
          <a:ext cx="8621713" cy="1344613"/>
        </p:xfrm>
        <a:graphic>
          <a:graphicData uri="http://schemas.openxmlformats.org/presentationml/2006/ole">
            <mc:AlternateContent xmlns:mc="http://schemas.openxmlformats.org/markup-compatibility/2006">
              <mc:Choice xmlns:v="urn:schemas-microsoft-com:vml" Requires="v">
                <p:oleObj name="Equation" r:id="rId3" imgW="2768600" imgH="431800" progId="Equation.DSMT4">
                  <p:embed/>
                </p:oleObj>
              </mc:Choice>
              <mc:Fallback>
                <p:oleObj name="Equation" r:id="rId3" imgW="2768600" imgH="431800" progId="Equation.DSMT4">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74826" y="4581526"/>
                        <a:ext cx="8621713" cy="1344613"/>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pic>
        <p:nvPicPr>
          <p:cNvPr id="92164" name="Picture 5" descr="http://www.unites.uqam.ca/sirp/com/04-054-photos/04-054-Simon-Plouffe.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566989" y="1628775"/>
            <a:ext cx="2281237"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5" name="Picture 7" descr="http://csmg.irmacs.sfu.ca/assets/images/people/peter.jp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232401" y="1628775"/>
            <a:ext cx="2054225" cy="2571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2166" name="Picture 9" descr="http://people.math.sfu.ca/images/borwein_j.jp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680325" y="1628776"/>
            <a:ext cx="2071688" cy="2589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532174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ZoneTexte 1"/>
          <p:cNvSpPr txBox="1">
            <a:spLocks noChangeArrowheads="1"/>
          </p:cNvSpPr>
          <p:nvPr/>
        </p:nvSpPr>
        <p:spPr bwMode="auto">
          <a:xfrm>
            <a:off x="2356224" y="505545"/>
            <a:ext cx="7929563"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dirty="0">
                <a:latin typeface="Calibri" pitchFamily="34" charset="0"/>
              </a:rPr>
              <a:t>2015 – Suresh Kumar Sharma</a:t>
            </a:r>
          </a:p>
        </p:txBody>
      </p:sp>
      <p:sp>
        <p:nvSpPr>
          <p:cNvPr id="4" name="ZoneTexte 3"/>
          <p:cNvSpPr txBox="1"/>
          <p:nvPr/>
        </p:nvSpPr>
        <p:spPr>
          <a:xfrm>
            <a:off x="2792612" y="5382121"/>
            <a:ext cx="7056784" cy="646331"/>
          </a:xfrm>
          <a:prstGeom prst="rect">
            <a:avLst/>
          </a:prstGeom>
          <a:noFill/>
        </p:spPr>
        <p:txBody>
          <a:bodyPr wrap="square">
            <a:spAutoFit/>
          </a:bodyPr>
          <a:lstStyle/>
          <a:p>
            <a:pPr algn="ctr">
              <a:defRPr/>
            </a:pPr>
            <a:r>
              <a:rPr lang="fr-CA" sz="3600" dirty="0">
                <a:latin typeface="+mn-lt"/>
              </a:rPr>
              <a:t>Mémorisation de 70 030 décimales</a:t>
            </a:r>
            <a:endParaRPr lang="fr-FR" sz="3600" dirty="0">
              <a:latin typeface="+mn-lt"/>
            </a:endParaRPr>
          </a:p>
        </p:txBody>
      </p:sp>
      <p:pic>
        <p:nvPicPr>
          <p:cNvPr id="58370" name="Picture 2" descr="Joaquim Campa on Twitter: &amp;amp;quot;Also there is a Pi world ranking. The # 1 in the  world is Suresh Kumar Sharma, from India, who spewed out 70,030 digits in  17 hours and">
            <a:extLst>
              <a:ext uri="{FF2B5EF4-FFF2-40B4-BE49-F238E27FC236}">
                <a16:creationId xmlns:a16="http://schemas.microsoft.com/office/drawing/2014/main" id="{FD11B2AE-F96B-4CCC-A31C-3F2310D6F5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39816" y="1412776"/>
            <a:ext cx="3762375" cy="3762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099874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ZoneTexte 1"/>
          <p:cNvSpPr txBox="1">
            <a:spLocks noChangeArrowheads="1"/>
          </p:cNvSpPr>
          <p:nvPr/>
        </p:nvSpPr>
        <p:spPr bwMode="auto">
          <a:xfrm>
            <a:off x="2143688" y="588430"/>
            <a:ext cx="8208250" cy="7694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4400" u="sng" dirty="0">
                <a:latin typeface="Calibri" pitchFamily="34" charset="0"/>
              </a:rPr>
              <a:t>14 mars 2019 – Emma </a:t>
            </a:r>
            <a:r>
              <a:rPr lang="fr-CA" sz="4400" u="sng" dirty="0" err="1">
                <a:latin typeface="Calibri" pitchFamily="34" charset="0"/>
              </a:rPr>
              <a:t>Haruka</a:t>
            </a:r>
            <a:r>
              <a:rPr lang="fr-CA" sz="4400" u="sng" dirty="0">
                <a:latin typeface="Calibri" pitchFamily="34" charset="0"/>
              </a:rPr>
              <a:t> </a:t>
            </a:r>
            <a:r>
              <a:rPr lang="fr-CA" sz="4400" u="sng" dirty="0" err="1">
                <a:latin typeface="Calibri" pitchFamily="34" charset="0"/>
              </a:rPr>
              <a:t>Iwao</a:t>
            </a:r>
            <a:endParaRPr lang="fr-CA" sz="4400" u="sng" dirty="0">
              <a:latin typeface="Calibri" pitchFamily="34" charset="0"/>
            </a:endParaRPr>
          </a:p>
        </p:txBody>
      </p:sp>
      <p:sp>
        <p:nvSpPr>
          <p:cNvPr id="96259" name="ZoneTexte 3"/>
          <p:cNvSpPr txBox="1">
            <a:spLocks noChangeArrowheads="1"/>
          </p:cNvSpPr>
          <p:nvPr/>
        </p:nvSpPr>
        <p:spPr bwMode="auto">
          <a:xfrm>
            <a:off x="2156859" y="5588246"/>
            <a:ext cx="788828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r>
              <a:rPr lang="fr-CA" sz="3600" dirty="0">
                <a:latin typeface="Calibri" pitchFamily="34" charset="0"/>
              </a:rPr>
              <a:t>31 400 milliards de décimales</a:t>
            </a:r>
          </a:p>
        </p:txBody>
      </p:sp>
      <p:pic>
        <p:nvPicPr>
          <p:cNvPr id="57346" name="Picture 2" descr="Image dans Infobox.">
            <a:extLst>
              <a:ext uri="{FF2B5EF4-FFF2-40B4-BE49-F238E27FC236}">
                <a16:creationId xmlns:a16="http://schemas.microsoft.com/office/drawing/2014/main" id="{EC6D39AD-6A84-471E-AF30-8C02D33408D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3592" y="1624091"/>
            <a:ext cx="3528392" cy="3609817"/>
          </a:xfrm>
          <a:prstGeom prst="rect">
            <a:avLst/>
          </a:prstGeom>
          <a:noFill/>
          <a:extLst>
            <a:ext uri="{909E8E84-426E-40DD-AFC4-6F175D3DCCD1}">
              <a14:hiddenFill xmlns:a14="http://schemas.microsoft.com/office/drawing/2010/main">
                <a:solidFill>
                  <a:srgbClr val="FFFFFF"/>
                </a:solidFill>
              </a14:hiddenFill>
            </a:ext>
          </a:extLst>
        </p:spPr>
      </p:pic>
      <p:pic>
        <p:nvPicPr>
          <p:cNvPr id="57348" name="Picture 4" descr="Google has a new logo - The Verge">
            <a:extLst>
              <a:ext uri="{FF2B5EF4-FFF2-40B4-BE49-F238E27FC236}">
                <a16:creationId xmlns:a16="http://schemas.microsoft.com/office/drawing/2014/main" id="{2237A2D3-FB6F-4E12-8606-EC31F5FF9F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6658" y="1851186"/>
            <a:ext cx="4742060" cy="3155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419467"/>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3083</TotalTime>
  <Words>1100</Words>
  <Application>Microsoft Office PowerPoint</Application>
  <PresentationFormat>Grand écran</PresentationFormat>
  <Paragraphs>306</Paragraphs>
  <Slides>26</Slides>
  <Notes>22</Notes>
  <HiddenSlides>0</HiddenSlides>
  <MMClips>0</MMClips>
  <ScaleCrop>false</ScaleCrop>
  <HeadingPairs>
    <vt:vector size="8" baseType="variant">
      <vt:variant>
        <vt:lpstr>Polices utilisées</vt:lpstr>
      </vt:variant>
      <vt:variant>
        <vt:i4>4</vt:i4>
      </vt:variant>
      <vt:variant>
        <vt:lpstr>Thème</vt:lpstr>
      </vt:variant>
      <vt:variant>
        <vt:i4>2</vt:i4>
      </vt:variant>
      <vt:variant>
        <vt:lpstr>Serveurs OLE incorporés</vt:lpstr>
      </vt:variant>
      <vt:variant>
        <vt:i4>1</vt:i4>
      </vt:variant>
      <vt:variant>
        <vt:lpstr>Titres des diapositives</vt:lpstr>
      </vt:variant>
      <vt:variant>
        <vt:i4>26</vt:i4>
      </vt:variant>
    </vt:vector>
  </HeadingPairs>
  <TitlesOfParts>
    <vt:vector size="33" baseType="lpstr">
      <vt:lpstr>Arial</vt:lpstr>
      <vt:lpstr>Calibri</vt:lpstr>
      <vt:lpstr>PT Serif</vt:lpstr>
      <vt:lpstr>Times New Roman</vt:lpstr>
      <vt:lpstr>Thème Office</vt:lpstr>
      <vt:lpstr>1_Thème Office</vt:lpstr>
      <vt:lpstr>Equation</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CRLT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Profil</dc:creator>
  <cp:lastModifiedBy>Christian Côté</cp:lastModifiedBy>
  <cp:revision>336</cp:revision>
  <dcterms:created xsi:type="dcterms:W3CDTF">2010-03-03T15:33:03Z</dcterms:created>
  <dcterms:modified xsi:type="dcterms:W3CDTF">2024-05-08T15:51:01Z</dcterms:modified>
</cp:coreProperties>
</file>