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2"/>
  </p:notesMasterIdLst>
  <p:sldIdLst>
    <p:sldId id="548" r:id="rId2"/>
    <p:sldId id="617" r:id="rId3"/>
    <p:sldId id="538" r:id="rId4"/>
    <p:sldId id="541" r:id="rId5"/>
    <p:sldId id="542" r:id="rId6"/>
    <p:sldId id="543" r:id="rId7"/>
    <p:sldId id="544" r:id="rId8"/>
    <p:sldId id="545" r:id="rId9"/>
    <p:sldId id="547" r:id="rId10"/>
    <p:sldId id="549" r:id="rId11"/>
  </p:sldIdLst>
  <p:sldSz cx="12192000" cy="6858000"/>
  <p:notesSz cx="6858000" cy="9144000"/>
  <p:defaultTextStyle>
    <a:defPPr>
      <a:defRPr lang="fr-CA"/>
    </a:defPPr>
    <a:lvl1pPr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8D84A"/>
    <a:srgbClr val="0000FF"/>
    <a:srgbClr val="FF7C80"/>
    <a:srgbClr val="C0C0C0"/>
    <a:srgbClr val="00FF00"/>
    <a:srgbClr val="FFFF00"/>
    <a:srgbClr val="00CC00"/>
    <a:srgbClr val="F3AA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03" autoAdjust="0"/>
    <p:restoredTop sz="84644" autoAdjust="0"/>
  </p:normalViewPr>
  <p:slideViewPr>
    <p:cSldViewPr>
      <p:cViewPr varScale="1">
        <p:scale>
          <a:sx n="72" d="100"/>
          <a:sy n="72" d="100"/>
        </p:scale>
        <p:origin x="98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24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1239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8E8EF22-2129-4A24-B150-406B52BCC9B2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578609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0E39345-7EFF-45D0-BFF5-3A5271249732}" type="slidenum">
              <a:rPr lang="fr-CA" sz="1200" smtClean="0"/>
              <a:pPr eaLnBrk="1" hangingPunct="1"/>
              <a:t>3</a:t>
            </a:fld>
            <a:endParaRPr lang="fr-CA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fr-CA" dirty="0"/>
              <a:t>Connu du mathématicien persan Al-</a:t>
            </a:r>
            <a:r>
              <a:rPr lang="fr-CA" dirty="0" err="1"/>
              <a:t>Karaji</a:t>
            </a:r>
            <a:r>
              <a:rPr lang="fr-CA" dirty="0"/>
              <a:t> (954-1029) pour faire le calcul de (</a:t>
            </a:r>
            <a:r>
              <a:rPr lang="fr-CA" dirty="0" err="1"/>
              <a:t>a+b</a:t>
            </a:r>
            <a:r>
              <a:rPr lang="fr-CA" dirty="0"/>
              <a:t>)^n.</a:t>
            </a:r>
          </a:p>
          <a:p>
            <a:pPr eaLnBrk="1" hangingPunct="1"/>
            <a:r>
              <a:rPr lang="fr-CA" dirty="0"/>
              <a:t>C’est Blaise Pascal (1654) qui le popularise grâce à la démonstration de 19 de ses propriétés.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45A31-6DF0-4D45-A4FD-EBF41F96C456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941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01318-97B0-48B7-9389-9E496BD7365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4570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E67DD-3CBF-4292-8B44-6C8A76670AE3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36484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E7684-843E-4D8D-931D-6C257B053442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7980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D0F3F-03C2-4619-80E6-FAEDA850F3A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5345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41048-738A-465B-A23B-CA1A0355086D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83219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120FD0-121C-441B-899E-3DE18B5B386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765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10202-6CF8-4AE2-BAB0-F9162761A953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49062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F9F1C-4670-46C9-B38A-626F97B314A0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9158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BFCB8-8C7F-4A9A-A621-9A8074A3B72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50364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209C0-A437-4199-B46C-D5ED1DC96AC4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54383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0ACAD5-339D-4062-B647-0C82DFBA218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2993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6733D-902E-4300-BC16-C33E136AC34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3503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A45539F-CADA-4382-BE12-63F6A4C2C1C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wmf"/><Relationship Id="rId4" Type="http://schemas.openxmlformats.org/officeDocument/2006/relationships/image" Target="../media/image1.w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8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wmf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4.wmf"/><Relationship Id="rId5" Type="http://schemas.openxmlformats.org/officeDocument/2006/relationships/image" Target="../media/image5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5.bin"/><Relationship Id="rId9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15.jpeg"/><Relationship Id="rId5" Type="http://schemas.openxmlformats.org/officeDocument/2006/relationships/hyperlink" Target="http://joliesillustrations.centerblog.net/23-Bugs-Bunny" TargetMode="External"/><Relationship Id="rId4" Type="http://schemas.openxmlformats.org/officeDocument/2006/relationships/image" Target="../media/image14.jpeg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Relationship Id="rId9" Type="http://schemas.openxmlformats.org/officeDocument/2006/relationships/image" Target="../media/image26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0.jpe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openxmlformats.org/officeDocument/2006/relationships/image" Target="../media/image21.jpeg"/><Relationship Id="rId5" Type="http://schemas.openxmlformats.org/officeDocument/2006/relationships/image" Target="../media/image26.wmf"/><Relationship Id="rId10" Type="http://schemas.openxmlformats.org/officeDocument/2006/relationships/image" Target="../media/image25.png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279576" y="2613392"/>
            <a:ext cx="76328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A" sz="6000" dirty="0">
                <a:solidFill>
                  <a:prstClr val="black"/>
                </a:solidFill>
                <a:latin typeface="Calibri"/>
              </a:rPr>
              <a:t>Le triangle de Pascal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fr-CA" sz="4000" dirty="0">
                <a:solidFill>
                  <a:prstClr val="black"/>
                </a:solidFill>
                <a:latin typeface="Calibri"/>
              </a:rPr>
              <a:t>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288934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47"/>
    </mc:Choice>
    <mc:Fallback xmlns="">
      <p:transition spd="slow" advTm="284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30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279610"/>
              </p:ext>
            </p:extLst>
          </p:nvPr>
        </p:nvGraphicFramePr>
        <p:xfrm>
          <a:off x="98235" y="2445475"/>
          <a:ext cx="12119486" cy="593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673600" imgH="228600" progId="Equation.DSMT4">
                  <p:embed/>
                </p:oleObj>
              </mc:Choice>
              <mc:Fallback>
                <p:oleObj name="Equation" r:id="rId3" imgW="4673600" imgH="228600" progId="Equation.DSMT4">
                  <p:embed/>
                  <p:pic>
                    <p:nvPicPr>
                      <p:cNvPr id="3430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35" y="2445475"/>
                        <a:ext cx="12119486" cy="5935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304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298624"/>
              </p:ext>
            </p:extLst>
          </p:nvPr>
        </p:nvGraphicFramePr>
        <p:xfrm>
          <a:off x="98235" y="1538827"/>
          <a:ext cx="9459392" cy="611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3530600" imgH="228600" progId="Equation.DSMT4">
                  <p:embed/>
                </p:oleObj>
              </mc:Choice>
              <mc:Fallback>
                <p:oleObj name="Equation" r:id="rId5" imgW="3530600" imgH="228600" progId="Equation.DSMT4">
                  <p:embed/>
                  <p:pic>
                    <p:nvPicPr>
                      <p:cNvPr id="34304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35" y="1538827"/>
                        <a:ext cx="9459392" cy="6111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304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0300463"/>
              </p:ext>
            </p:extLst>
          </p:nvPr>
        </p:nvGraphicFramePr>
        <p:xfrm>
          <a:off x="98235" y="3424001"/>
          <a:ext cx="10238304" cy="567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127500" imgH="228600" progId="Equation.DSMT4">
                  <p:embed/>
                </p:oleObj>
              </mc:Choice>
              <mc:Fallback>
                <p:oleObj name="Equation" r:id="rId7" imgW="4127500" imgH="228600" progId="Equation.DSMT4">
                  <p:embed/>
                  <p:pic>
                    <p:nvPicPr>
                      <p:cNvPr id="3430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35" y="3424001"/>
                        <a:ext cx="10238304" cy="5677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305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0331204"/>
              </p:ext>
            </p:extLst>
          </p:nvPr>
        </p:nvGraphicFramePr>
        <p:xfrm>
          <a:off x="98235" y="4376757"/>
          <a:ext cx="7805891" cy="586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048000" imgH="228600" progId="Equation.DSMT4">
                  <p:embed/>
                </p:oleObj>
              </mc:Choice>
              <mc:Fallback>
                <p:oleObj name="Equation" r:id="rId9" imgW="3048000" imgH="228600" progId="Equation.DSMT4">
                  <p:embed/>
                  <p:pic>
                    <p:nvPicPr>
                      <p:cNvPr id="34305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235" y="4376757"/>
                        <a:ext cx="7805891" cy="5862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19263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577"/>
    </mc:Choice>
    <mc:Fallback xmlns="">
      <p:transition spd="slow" advTm="1265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Text Box 2"/>
          <p:cNvSpPr txBox="1">
            <a:spLocks noChangeArrowheads="1"/>
          </p:cNvSpPr>
          <p:nvPr/>
        </p:nvSpPr>
        <p:spPr bwMode="auto">
          <a:xfrm>
            <a:off x="5266485" y="112199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451" name="Text Box 3"/>
          <p:cNvSpPr txBox="1">
            <a:spLocks noChangeArrowheads="1"/>
          </p:cNvSpPr>
          <p:nvPr/>
        </p:nvSpPr>
        <p:spPr bwMode="auto">
          <a:xfrm>
            <a:off x="4956923" y="1625227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452" name="Text Box 4"/>
          <p:cNvSpPr txBox="1">
            <a:spLocks noChangeArrowheads="1"/>
          </p:cNvSpPr>
          <p:nvPr/>
        </p:nvSpPr>
        <p:spPr bwMode="auto">
          <a:xfrm>
            <a:off x="4669585" y="2130052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453" name="Text Box 5"/>
          <p:cNvSpPr txBox="1">
            <a:spLocks noChangeArrowheads="1"/>
          </p:cNvSpPr>
          <p:nvPr/>
        </p:nvSpPr>
        <p:spPr bwMode="auto">
          <a:xfrm>
            <a:off x="4380660" y="263329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454" name="Text Box 6"/>
          <p:cNvSpPr txBox="1">
            <a:spLocks noChangeArrowheads="1"/>
          </p:cNvSpPr>
          <p:nvPr/>
        </p:nvSpPr>
        <p:spPr bwMode="auto">
          <a:xfrm>
            <a:off x="4093323" y="313811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455" name="Text Box 7"/>
          <p:cNvSpPr txBox="1">
            <a:spLocks noChangeArrowheads="1"/>
          </p:cNvSpPr>
          <p:nvPr/>
        </p:nvSpPr>
        <p:spPr bwMode="auto">
          <a:xfrm>
            <a:off x="3804398" y="3641352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456" name="Text Box 8"/>
          <p:cNvSpPr txBox="1">
            <a:spLocks noChangeArrowheads="1"/>
          </p:cNvSpPr>
          <p:nvPr/>
        </p:nvSpPr>
        <p:spPr bwMode="auto">
          <a:xfrm>
            <a:off x="3517060" y="4146177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457" name="Text Box 9"/>
          <p:cNvSpPr txBox="1">
            <a:spLocks noChangeArrowheads="1"/>
          </p:cNvSpPr>
          <p:nvPr/>
        </p:nvSpPr>
        <p:spPr bwMode="auto">
          <a:xfrm>
            <a:off x="3229723" y="464941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458" name="Text Box 10"/>
          <p:cNvSpPr txBox="1">
            <a:spLocks noChangeArrowheads="1"/>
          </p:cNvSpPr>
          <p:nvPr/>
        </p:nvSpPr>
        <p:spPr bwMode="auto">
          <a:xfrm>
            <a:off x="5533185" y="1625227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459" name="Text Box 11"/>
          <p:cNvSpPr txBox="1">
            <a:spLocks noChangeArrowheads="1"/>
          </p:cNvSpPr>
          <p:nvPr/>
        </p:nvSpPr>
        <p:spPr bwMode="auto">
          <a:xfrm>
            <a:off x="5893548" y="2130052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460" name="Text Box 12"/>
          <p:cNvSpPr txBox="1">
            <a:spLocks noChangeArrowheads="1"/>
          </p:cNvSpPr>
          <p:nvPr/>
        </p:nvSpPr>
        <p:spPr bwMode="auto">
          <a:xfrm>
            <a:off x="6180885" y="263329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461" name="Text Box 13"/>
          <p:cNvSpPr txBox="1">
            <a:spLocks noChangeArrowheads="1"/>
          </p:cNvSpPr>
          <p:nvPr/>
        </p:nvSpPr>
        <p:spPr bwMode="auto">
          <a:xfrm>
            <a:off x="6396785" y="313811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462" name="Text Box 14"/>
          <p:cNvSpPr txBox="1">
            <a:spLocks noChangeArrowheads="1"/>
          </p:cNvSpPr>
          <p:nvPr/>
        </p:nvSpPr>
        <p:spPr bwMode="auto">
          <a:xfrm>
            <a:off x="6757148" y="3641352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463" name="Text Box 15"/>
          <p:cNvSpPr txBox="1">
            <a:spLocks noChangeArrowheads="1"/>
          </p:cNvSpPr>
          <p:nvPr/>
        </p:nvSpPr>
        <p:spPr bwMode="auto">
          <a:xfrm>
            <a:off x="7046073" y="4146177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464" name="Text Box 16"/>
          <p:cNvSpPr txBox="1">
            <a:spLocks noChangeArrowheads="1"/>
          </p:cNvSpPr>
          <p:nvPr/>
        </p:nvSpPr>
        <p:spPr bwMode="auto">
          <a:xfrm>
            <a:off x="7261973" y="464941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465" name="Text Box 17"/>
          <p:cNvSpPr txBox="1">
            <a:spLocks noChangeArrowheads="1"/>
          </p:cNvSpPr>
          <p:nvPr/>
        </p:nvSpPr>
        <p:spPr bwMode="auto">
          <a:xfrm>
            <a:off x="5245848" y="2130052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</a:t>
            </a:r>
          </a:p>
        </p:txBody>
      </p:sp>
      <p:sp>
        <p:nvSpPr>
          <p:cNvPr id="232466" name="Text Box 18"/>
          <p:cNvSpPr txBox="1">
            <a:spLocks noChangeArrowheads="1"/>
          </p:cNvSpPr>
          <p:nvPr/>
        </p:nvSpPr>
        <p:spPr bwMode="auto">
          <a:xfrm>
            <a:off x="4956923" y="263329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</a:t>
            </a:r>
          </a:p>
        </p:txBody>
      </p:sp>
      <p:sp>
        <p:nvSpPr>
          <p:cNvPr id="232467" name="Text Box 19"/>
          <p:cNvSpPr txBox="1">
            <a:spLocks noChangeArrowheads="1"/>
          </p:cNvSpPr>
          <p:nvPr/>
        </p:nvSpPr>
        <p:spPr bwMode="auto">
          <a:xfrm>
            <a:off x="5604623" y="263329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</a:t>
            </a:r>
          </a:p>
        </p:txBody>
      </p:sp>
      <p:sp>
        <p:nvSpPr>
          <p:cNvPr id="232468" name="Text Box 20"/>
          <p:cNvSpPr txBox="1">
            <a:spLocks noChangeArrowheads="1"/>
          </p:cNvSpPr>
          <p:nvPr/>
        </p:nvSpPr>
        <p:spPr bwMode="auto">
          <a:xfrm>
            <a:off x="4669585" y="313811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4</a:t>
            </a:r>
          </a:p>
        </p:txBody>
      </p:sp>
      <p:sp>
        <p:nvSpPr>
          <p:cNvPr id="232469" name="Text Box 21"/>
          <p:cNvSpPr txBox="1">
            <a:spLocks noChangeArrowheads="1"/>
          </p:cNvSpPr>
          <p:nvPr/>
        </p:nvSpPr>
        <p:spPr bwMode="auto">
          <a:xfrm>
            <a:off x="5317285" y="313811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6</a:t>
            </a:r>
          </a:p>
        </p:txBody>
      </p:sp>
      <p:sp>
        <p:nvSpPr>
          <p:cNvPr id="232470" name="Text Box 22"/>
          <p:cNvSpPr txBox="1">
            <a:spLocks noChangeArrowheads="1"/>
          </p:cNvSpPr>
          <p:nvPr/>
        </p:nvSpPr>
        <p:spPr bwMode="auto">
          <a:xfrm>
            <a:off x="5893548" y="313811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4</a:t>
            </a:r>
          </a:p>
        </p:txBody>
      </p:sp>
      <p:sp>
        <p:nvSpPr>
          <p:cNvPr id="232471" name="Text Box 23"/>
          <p:cNvSpPr txBox="1">
            <a:spLocks noChangeArrowheads="1"/>
          </p:cNvSpPr>
          <p:nvPr/>
        </p:nvSpPr>
        <p:spPr bwMode="auto">
          <a:xfrm>
            <a:off x="4380660" y="3641352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5</a:t>
            </a:r>
          </a:p>
        </p:txBody>
      </p:sp>
      <p:sp>
        <p:nvSpPr>
          <p:cNvPr id="232472" name="Text Box 24"/>
          <p:cNvSpPr txBox="1">
            <a:spLocks noChangeArrowheads="1"/>
          </p:cNvSpPr>
          <p:nvPr/>
        </p:nvSpPr>
        <p:spPr bwMode="auto">
          <a:xfrm>
            <a:off x="4885486" y="3641352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10</a:t>
            </a:r>
          </a:p>
        </p:txBody>
      </p:sp>
      <p:sp>
        <p:nvSpPr>
          <p:cNvPr id="232473" name="Text Box 25"/>
          <p:cNvSpPr txBox="1">
            <a:spLocks noChangeArrowheads="1"/>
          </p:cNvSpPr>
          <p:nvPr/>
        </p:nvSpPr>
        <p:spPr bwMode="auto">
          <a:xfrm>
            <a:off x="6109448" y="3641352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5</a:t>
            </a:r>
          </a:p>
        </p:txBody>
      </p:sp>
      <p:sp>
        <p:nvSpPr>
          <p:cNvPr id="232474" name="Text Box 26"/>
          <p:cNvSpPr txBox="1">
            <a:spLocks noChangeArrowheads="1"/>
          </p:cNvSpPr>
          <p:nvPr/>
        </p:nvSpPr>
        <p:spPr bwMode="auto">
          <a:xfrm>
            <a:off x="5425236" y="3641352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10</a:t>
            </a:r>
          </a:p>
        </p:txBody>
      </p:sp>
      <p:sp>
        <p:nvSpPr>
          <p:cNvPr id="232475" name="Text Box 27"/>
          <p:cNvSpPr txBox="1">
            <a:spLocks noChangeArrowheads="1"/>
          </p:cNvSpPr>
          <p:nvPr/>
        </p:nvSpPr>
        <p:spPr bwMode="auto">
          <a:xfrm>
            <a:off x="5172822" y="4146177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20</a:t>
            </a:r>
          </a:p>
        </p:txBody>
      </p:sp>
      <p:sp>
        <p:nvSpPr>
          <p:cNvPr id="232476" name="Text Box 28"/>
          <p:cNvSpPr txBox="1">
            <a:spLocks noChangeArrowheads="1"/>
          </p:cNvSpPr>
          <p:nvPr/>
        </p:nvSpPr>
        <p:spPr bwMode="auto">
          <a:xfrm>
            <a:off x="5749086" y="4146177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15</a:t>
            </a:r>
          </a:p>
        </p:txBody>
      </p:sp>
      <p:sp>
        <p:nvSpPr>
          <p:cNvPr id="232477" name="Text Box 29"/>
          <p:cNvSpPr txBox="1">
            <a:spLocks noChangeArrowheads="1"/>
          </p:cNvSpPr>
          <p:nvPr/>
        </p:nvSpPr>
        <p:spPr bwMode="auto">
          <a:xfrm>
            <a:off x="4596561" y="4146177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15</a:t>
            </a:r>
          </a:p>
        </p:txBody>
      </p:sp>
      <p:sp>
        <p:nvSpPr>
          <p:cNvPr id="232478" name="Text Box 30"/>
          <p:cNvSpPr txBox="1">
            <a:spLocks noChangeArrowheads="1"/>
          </p:cNvSpPr>
          <p:nvPr/>
        </p:nvSpPr>
        <p:spPr bwMode="auto">
          <a:xfrm>
            <a:off x="4093323" y="4146177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6</a:t>
            </a:r>
          </a:p>
        </p:txBody>
      </p:sp>
      <p:sp>
        <p:nvSpPr>
          <p:cNvPr id="232479" name="Text Box 31"/>
          <p:cNvSpPr txBox="1">
            <a:spLocks noChangeArrowheads="1"/>
          </p:cNvSpPr>
          <p:nvPr/>
        </p:nvSpPr>
        <p:spPr bwMode="auto">
          <a:xfrm>
            <a:off x="6469810" y="4146177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6</a:t>
            </a:r>
          </a:p>
        </p:txBody>
      </p:sp>
      <p:sp>
        <p:nvSpPr>
          <p:cNvPr id="232480" name="Text Box 32"/>
          <p:cNvSpPr txBox="1">
            <a:spLocks noChangeArrowheads="1"/>
          </p:cNvSpPr>
          <p:nvPr/>
        </p:nvSpPr>
        <p:spPr bwMode="auto">
          <a:xfrm>
            <a:off x="3804398" y="464941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7</a:t>
            </a:r>
          </a:p>
        </p:txBody>
      </p:sp>
      <p:sp>
        <p:nvSpPr>
          <p:cNvPr id="232481" name="Text Box 33"/>
          <p:cNvSpPr txBox="1">
            <a:spLocks noChangeArrowheads="1"/>
          </p:cNvSpPr>
          <p:nvPr/>
        </p:nvSpPr>
        <p:spPr bwMode="auto">
          <a:xfrm>
            <a:off x="6757148" y="464941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7</a:t>
            </a:r>
          </a:p>
        </p:txBody>
      </p:sp>
      <p:sp>
        <p:nvSpPr>
          <p:cNvPr id="232482" name="Text Box 34"/>
          <p:cNvSpPr txBox="1">
            <a:spLocks noChangeArrowheads="1"/>
          </p:cNvSpPr>
          <p:nvPr/>
        </p:nvSpPr>
        <p:spPr bwMode="auto">
          <a:xfrm>
            <a:off x="4309222" y="4649415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21</a:t>
            </a:r>
          </a:p>
        </p:txBody>
      </p:sp>
      <p:sp>
        <p:nvSpPr>
          <p:cNvPr id="232483" name="Text Box 35"/>
          <p:cNvSpPr txBox="1">
            <a:spLocks noChangeArrowheads="1"/>
          </p:cNvSpPr>
          <p:nvPr/>
        </p:nvSpPr>
        <p:spPr bwMode="auto">
          <a:xfrm>
            <a:off x="4885486" y="4649415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35</a:t>
            </a:r>
          </a:p>
        </p:txBody>
      </p:sp>
      <p:sp>
        <p:nvSpPr>
          <p:cNvPr id="232484" name="Text Box 36"/>
          <p:cNvSpPr txBox="1">
            <a:spLocks noChangeArrowheads="1"/>
          </p:cNvSpPr>
          <p:nvPr/>
        </p:nvSpPr>
        <p:spPr bwMode="auto">
          <a:xfrm>
            <a:off x="5461747" y="4649415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35</a:t>
            </a:r>
          </a:p>
        </p:txBody>
      </p:sp>
      <p:sp>
        <p:nvSpPr>
          <p:cNvPr id="232485" name="Text Box 37"/>
          <p:cNvSpPr txBox="1">
            <a:spLocks noChangeArrowheads="1"/>
          </p:cNvSpPr>
          <p:nvPr/>
        </p:nvSpPr>
        <p:spPr bwMode="auto">
          <a:xfrm>
            <a:off x="6038011" y="4649415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21</a:t>
            </a:r>
          </a:p>
        </p:txBody>
      </p:sp>
      <p:graphicFrame>
        <p:nvGraphicFramePr>
          <p:cNvPr id="232529" name="Object 81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54927232"/>
              </p:ext>
            </p:extLst>
          </p:nvPr>
        </p:nvGraphicFramePr>
        <p:xfrm>
          <a:off x="6898435" y="3125416"/>
          <a:ext cx="3598862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90700" imgH="203200" progId="Equation.DSMT4">
                  <p:embed/>
                </p:oleObj>
              </mc:Choice>
              <mc:Fallback>
                <p:oleObj name="Equation" r:id="rId4" imgW="1790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8435" y="3125416"/>
                        <a:ext cx="3598862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2531" name="Object 83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472802414"/>
              </p:ext>
            </p:extLst>
          </p:nvPr>
        </p:nvGraphicFramePr>
        <p:xfrm>
          <a:off x="7808072" y="2104652"/>
          <a:ext cx="1652588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25500" imgH="203200" progId="Equation.DSMT4">
                  <p:embed/>
                </p:oleObj>
              </mc:Choice>
              <mc:Fallback>
                <p:oleObj name="Equation" r:id="rId6" imgW="825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8072" y="2104652"/>
                        <a:ext cx="1652588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2514" name="Text Box 66"/>
          <p:cNvSpPr txBox="1">
            <a:spLocks noChangeArrowheads="1"/>
          </p:cNvSpPr>
          <p:nvPr/>
        </p:nvSpPr>
        <p:spPr bwMode="auto">
          <a:xfrm>
            <a:off x="2940798" y="5152652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32515" name="Text Box 67"/>
          <p:cNvSpPr txBox="1">
            <a:spLocks noChangeArrowheads="1"/>
          </p:cNvSpPr>
          <p:nvPr/>
        </p:nvSpPr>
        <p:spPr bwMode="auto">
          <a:xfrm>
            <a:off x="3445623" y="5152652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8</a:t>
            </a:r>
            <a:endParaRPr lang="fr-CA" sz="2400"/>
          </a:p>
        </p:txBody>
      </p:sp>
      <p:sp>
        <p:nvSpPr>
          <p:cNvPr id="232516" name="Text Box 68"/>
          <p:cNvSpPr txBox="1">
            <a:spLocks noChangeArrowheads="1"/>
          </p:cNvSpPr>
          <p:nvPr/>
        </p:nvSpPr>
        <p:spPr bwMode="auto">
          <a:xfrm>
            <a:off x="4020298" y="5152652"/>
            <a:ext cx="576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28</a:t>
            </a:r>
            <a:endParaRPr lang="fr-CA" sz="2400"/>
          </a:p>
        </p:txBody>
      </p:sp>
      <p:sp>
        <p:nvSpPr>
          <p:cNvPr id="232517" name="Text Box 69"/>
          <p:cNvSpPr txBox="1">
            <a:spLocks noChangeArrowheads="1"/>
          </p:cNvSpPr>
          <p:nvPr/>
        </p:nvSpPr>
        <p:spPr bwMode="auto">
          <a:xfrm>
            <a:off x="4569573" y="5152652"/>
            <a:ext cx="576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56</a:t>
            </a:r>
            <a:endParaRPr lang="fr-CA" sz="2400"/>
          </a:p>
        </p:txBody>
      </p:sp>
      <p:sp>
        <p:nvSpPr>
          <p:cNvPr id="232518" name="Text Box 70"/>
          <p:cNvSpPr txBox="1">
            <a:spLocks noChangeArrowheads="1"/>
          </p:cNvSpPr>
          <p:nvPr/>
        </p:nvSpPr>
        <p:spPr bwMode="auto">
          <a:xfrm>
            <a:off x="5134723" y="5152652"/>
            <a:ext cx="576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70</a:t>
            </a:r>
            <a:endParaRPr lang="fr-CA" sz="2400"/>
          </a:p>
        </p:txBody>
      </p:sp>
      <p:sp>
        <p:nvSpPr>
          <p:cNvPr id="232519" name="Text Box 71"/>
          <p:cNvSpPr txBox="1">
            <a:spLocks noChangeArrowheads="1"/>
          </p:cNvSpPr>
          <p:nvPr/>
        </p:nvSpPr>
        <p:spPr bwMode="auto">
          <a:xfrm>
            <a:off x="5749085" y="5152652"/>
            <a:ext cx="576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56</a:t>
            </a:r>
            <a:endParaRPr lang="fr-CA" sz="2400"/>
          </a:p>
        </p:txBody>
      </p:sp>
      <p:sp>
        <p:nvSpPr>
          <p:cNvPr id="232520" name="Text Box 72"/>
          <p:cNvSpPr txBox="1">
            <a:spLocks noChangeArrowheads="1"/>
          </p:cNvSpPr>
          <p:nvPr/>
        </p:nvSpPr>
        <p:spPr bwMode="auto">
          <a:xfrm>
            <a:off x="6358685" y="5141540"/>
            <a:ext cx="576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28</a:t>
            </a:r>
            <a:endParaRPr lang="fr-CA" sz="2400"/>
          </a:p>
        </p:txBody>
      </p:sp>
      <p:sp>
        <p:nvSpPr>
          <p:cNvPr id="232521" name="Text Box 73"/>
          <p:cNvSpPr txBox="1">
            <a:spLocks noChangeArrowheads="1"/>
          </p:cNvSpPr>
          <p:nvPr/>
        </p:nvSpPr>
        <p:spPr bwMode="auto">
          <a:xfrm>
            <a:off x="6995273" y="5152652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8</a:t>
            </a:r>
            <a:endParaRPr lang="fr-CA" sz="2400"/>
          </a:p>
        </p:txBody>
      </p:sp>
      <p:sp>
        <p:nvSpPr>
          <p:cNvPr id="232522" name="Text Box 74"/>
          <p:cNvSpPr txBox="1">
            <a:spLocks noChangeArrowheads="1"/>
          </p:cNvSpPr>
          <p:nvPr/>
        </p:nvSpPr>
        <p:spPr bwMode="auto">
          <a:xfrm>
            <a:off x="7620748" y="5152652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graphicFrame>
        <p:nvGraphicFramePr>
          <p:cNvPr id="232533" name="Object 85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928074039"/>
              </p:ext>
            </p:extLst>
          </p:nvPr>
        </p:nvGraphicFramePr>
        <p:xfrm>
          <a:off x="7347697" y="2593602"/>
          <a:ext cx="258445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82700" imgH="203200" progId="Equation.DSMT4">
                  <p:embed/>
                </p:oleObj>
              </mc:Choice>
              <mc:Fallback>
                <p:oleObj name="Equation" r:id="rId8" imgW="12827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47697" y="2593602"/>
                        <a:ext cx="258445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2581389" y="4206265"/>
            <a:ext cx="6336369" cy="15248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7940066"/>
              </p:ext>
            </p:extLst>
          </p:nvPr>
        </p:nvGraphicFramePr>
        <p:xfrm>
          <a:off x="2580435" y="4435102"/>
          <a:ext cx="72009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048000" imgH="228600" progId="Equation.DSMT4">
                  <p:embed/>
                </p:oleObj>
              </mc:Choice>
              <mc:Fallback>
                <p:oleObj name="Equation" r:id="rId10" imgW="3048000" imgH="228600" progId="Equation.DSMT4">
                  <p:embed/>
                  <p:pic>
                    <p:nvPicPr>
                      <p:cNvPr id="387123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0435" y="4435102"/>
                        <a:ext cx="72009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Rectangle 52"/>
          <p:cNvSpPr/>
          <p:nvPr/>
        </p:nvSpPr>
        <p:spPr>
          <a:xfrm>
            <a:off x="2079017" y="4053806"/>
            <a:ext cx="8635535" cy="15248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graphicFrame>
        <p:nvGraphicFramePr>
          <p:cNvPr id="54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918762"/>
              </p:ext>
            </p:extLst>
          </p:nvPr>
        </p:nvGraphicFramePr>
        <p:xfrm>
          <a:off x="2562973" y="4447802"/>
          <a:ext cx="72929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086100" imgH="228600" progId="Equation.DSMT4">
                  <p:embed/>
                </p:oleObj>
              </mc:Choice>
              <mc:Fallback>
                <p:oleObj name="Equation" r:id="rId12" imgW="3086100" imgH="228600" progId="Equation.DSMT4">
                  <p:embed/>
                  <p:pic>
                    <p:nvPicPr>
                      <p:cNvPr id="387132" name="Object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2973" y="4447802"/>
                        <a:ext cx="7292975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22148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460"/>
    </mc:Choice>
    <mc:Fallback xmlns="">
      <p:transition spd="slow" advTm="157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0" grpId="0"/>
      <p:bldP spid="232451" grpId="0"/>
      <p:bldP spid="232452" grpId="0"/>
      <p:bldP spid="232453" grpId="0"/>
      <p:bldP spid="232454" grpId="0"/>
      <p:bldP spid="232455" grpId="0"/>
      <p:bldP spid="232456" grpId="0"/>
      <p:bldP spid="232457" grpId="0"/>
      <p:bldP spid="232458" grpId="0"/>
      <p:bldP spid="232459" grpId="0"/>
      <p:bldP spid="232460" grpId="0"/>
      <p:bldP spid="232461" grpId="0"/>
      <p:bldP spid="232462" grpId="0"/>
      <p:bldP spid="232463" grpId="0"/>
      <p:bldP spid="232464" grpId="0"/>
      <p:bldP spid="232465" grpId="0"/>
      <p:bldP spid="232466" grpId="0"/>
      <p:bldP spid="232467" grpId="0"/>
      <p:bldP spid="232468" grpId="0"/>
      <p:bldP spid="232469" grpId="0"/>
      <p:bldP spid="232470" grpId="0"/>
      <p:bldP spid="232471" grpId="0"/>
      <p:bldP spid="232472" grpId="0"/>
      <p:bldP spid="232473" grpId="0"/>
      <p:bldP spid="232474" grpId="0"/>
      <p:bldP spid="232475" grpId="0"/>
      <p:bldP spid="232476" grpId="0"/>
      <p:bldP spid="232477" grpId="0"/>
      <p:bldP spid="232478" grpId="0"/>
      <p:bldP spid="232479" grpId="0"/>
      <p:bldP spid="232480" grpId="0"/>
      <p:bldP spid="232481" grpId="0"/>
      <p:bldP spid="232482" grpId="0"/>
      <p:bldP spid="232483" grpId="0"/>
      <p:bldP spid="232484" grpId="0"/>
      <p:bldP spid="232485" grpId="0"/>
      <p:bldP spid="232514" grpId="0"/>
      <p:bldP spid="232515" grpId="0"/>
      <p:bldP spid="232516" grpId="0"/>
      <p:bldP spid="232517" grpId="0"/>
      <p:bldP spid="232518" grpId="0"/>
      <p:bldP spid="232519" grpId="0"/>
      <p:bldP spid="232520" grpId="0"/>
      <p:bldP spid="232521" grpId="0"/>
      <p:bldP spid="232522" grpId="0"/>
      <p:bldP spid="2" grpId="0" animBg="1"/>
      <p:bldP spid="5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3"/>
          <p:cNvSpPr txBox="1">
            <a:spLocks noChangeArrowheads="1"/>
          </p:cNvSpPr>
          <p:nvPr/>
        </p:nvSpPr>
        <p:spPr bwMode="auto">
          <a:xfrm>
            <a:off x="5863167" y="100383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03" name="Text Box 4"/>
          <p:cNvSpPr txBox="1">
            <a:spLocks noChangeArrowheads="1"/>
          </p:cNvSpPr>
          <p:nvPr/>
        </p:nvSpPr>
        <p:spPr bwMode="auto">
          <a:xfrm>
            <a:off x="5553604" y="1507067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04" name="Text Box 5"/>
          <p:cNvSpPr txBox="1">
            <a:spLocks noChangeArrowheads="1"/>
          </p:cNvSpPr>
          <p:nvPr/>
        </p:nvSpPr>
        <p:spPr bwMode="auto">
          <a:xfrm>
            <a:off x="5266267" y="2011892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05" name="Text Box 6"/>
          <p:cNvSpPr txBox="1">
            <a:spLocks noChangeArrowheads="1"/>
          </p:cNvSpPr>
          <p:nvPr/>
        </p:nvSpPr>
        <p:spPr bwMode="auto">
          <a:xfrm>
            <a:off x="4977342" y="251513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06" name="Text Box 7"/>
          <p:cNvSpPr txBox="1">
            <a:spLocks noChangeArrowheads="1"/>
          </p:cNvSpPr>
          <p:nvPr/>
        </p:nvSpPr>
        <p:spPr bwMode="auto">
          <a:xfrm>
            <a:off x="4690004" y="301995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07" name="Text Box 8"/>
          <p:cNvSpPr txBox="1">
            <a:spLocks noChangeArrowheads="1"/>
          </p:cNvSpPr>
          <p:nvPr/>
        </p:nvSpPr>
        <p:spPr bwMode="auto">
          <a:xfrm>
            <a:off x="4401079" y="3523192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08" name="Text Box 9"/>
          <p:cNvSpPr txBox="1">
            <a:spLocks noChangeArrowheads="1"/>
          </p:cNvSpPr>
          <p:nvPr/>
        </p:nvSpPr>
        <p:spPr bwMode="auto">
          <a:xfrm>
            <a:off x="4113742" y="4028017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09" name="Text Box 10"/>
          <p:cNvSpPr txBox="1">
            <a:spLocks noChangeArrowheads="1"/>
          </p:cNvSpPr>
          <p:nvPr/>
        </p:nvSpPr>
        <p:spPr bwMode="auto">
          <a:xfrm>
            <a:off x="3826404" y="453125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10" name="Text Box 11"/>
          <p:cNvSpPr txBox="1">
            <a:spLocks noChangeArrowheads="1"/>
          </p:cNvSpPr>
          <p:nvPr/>
        </p:nvSpPr>
        <p:spPr bwMode="auto">
          <a:xfrm>
            <a:off x="6129867" y="1507067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11" name="Text Box 12"/>
          <p:cNvSpPr txBox="1">
            <a:spLocks noChangeArrowheads="1"/>
          </p:cNvSpPr>
          <p:nvPr/>
        </p:nvSpPr>
        <p:spPr bwMode="auto">
          <a:xfrm>
            <a:off x="6490229" y="2011892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12" name="Text Box 13"/>
          <p:cNvSpPr txBox="1">
            <a:spLocks noChangeArrowheads="1"/>
          </p:cNvSpPr>
          <p:nvPr/>
        </p:nvSpPr>
        <p:spPr bwMode="auto">
          <a:xfrm>
            <a:off x="6777567" y="251513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13" name="Text Box 14"/>
          <p:cNvSpPr txBox="1">
            <a:spLocks noChangeArrowheads="1"/>
          </p:cNvSpPr>
          <p:nvPr/>
        </p:nvSpPr>
        <p:spPr bwMode="auto">
          <a:xfrm>
            <a:off x="6993467" y="301995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14" name="Text Box 15"/>
          <p:cNvSpPr txBox="1">
            <a:spLocks noChangeArrowheads="1"/>
          </p:cNvSpPr>
          <p:nvPr/>
        </p:nvSpPr>
        <p:spPr bwMode="auto">
          <a:xfrm>
            <a:off x="7353829" y="3523192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15" name="Text Box 16"/>
          <p:cNvSpPr txBox="1">
            <a:spLocks noChangeArrowheads="1"/>
          </p:cNvSpPr>
          <p:nvPr/>
        </p:nvSpPr>
        <p:spPr bwMode="auto">
          <a:xfrm>
            <a:off x="7642754" y="4028017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16" name="Text Box 17"/>
          <p:cNvSpPr txBox="1">
            <a:spLocks noChangeArrowheads="1"/>
          </p:cNvSpPr>
          <p:nvPr/>
        </p:nvSpPr>
        <p:spPr bwMode="auto">
          <a:xfrm>
            <a:off x="7858654" y="453125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17" name="Text Box 18"/>
          <p:cNvSpPr txBox="1">
            <a:spLocks noChangeArrowheads="1"/>
          </p:cNvSpPr>
          <p:nvPr/>
        </p:nvSpPr>
        <p:spPr bwMode="auto">
          <a:xfrm>
            <a:off x="5842529" y="2011892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</a:t>
            </a:r>
          </a:p>
        </p:txBody>
      </p:sp>
      <p:sp>
        <p:nvSpPr>
          <p:cNvPr id="51218" name="Text Box 19"/>
          <p:cNvSpPr txBox="1">
            <a:spLocks noChangeArrowheads="1"/>
          </p:cNvSpPr>
          <p:nvPr/>
        </p:nvSpPr>
        <p:spPr bwMode="auto">
          <a:xfrm>
            <a:off x="5553604" y="251513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</a:t>
            </a:r>
          </a:p>
        </p:txBody>
      </p:sp>
      <p:sp>
        <p:nvSpPr>
          <p:cNvPr id="51219" name="Text Box 20"/>
          <p:cNvSpPr txBox="1">
            <a:spLocks noChangeArrowheads="1"/>
          </p:cNvSpPr>
          <p:nvPr/>
        </p:nvSpPr>
        <p:spPr bwMode="auto">
          <a:xfrm>
            <a:off x="6201304" y="251513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</a:t>
            </a:r>
          </a:p>
        </p:txBody>
      </p:sp>
      <p:sp>
        <p:nvSpPr>
          <p:cNvPr id="51220" name="Text Box 21"/>
          <p:cNvSpPr txBox="1">
            <a:spLocks noChangeArrowheads="1"/>
          </p:cNvSpPr>
          <p:nvPr/>
        </p:nvSpPr>
        <p:spPr bwMode="auto">
          <a:xfrm>
            <a:off x="5266267" y="301995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4</a:t>
            </a:r>
          </a:p>
        </p:txBody>
      </p:sp>
      <p:sp>
        <p:nvSpPr>
          <p:cNvPr id="51221" name="Text Box 22"/>
          <p:cNvSpPr txBox="1">
            <a:spLocks noChangeArrowheads="1"/>
          </p:cNvSpPr>
          <p:nvPr/>
        </p:nvSpPr>
        <p:spPr bwMode="auto">
          <a:xfrm>
            <a:off x="5913967" y="301995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6</a:t>
            </a:r>
          </a:p>
        </p:txBody>
      </p:sp>
      <p:sp>
        <p:nvSpPr>
          <p:cNvPr id="51222" name="Text Box 23"/>
          <p:cNvSpPr txBox="1">
            <a:spLocks noChangeArrowheads="1"/>
          </p:cNvSpPr>
          <p:nvPr/>
        </p:nvSpPr>
        <p:spPr bwMode="auto">
          <a:xfrm>
            <a:off x="6490229" y="301995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4</a:t>
            </a:r>
          </a:p>
        </p:txBody>
      </p:sp>
      <p:sp>
        <p:nvSpPr>
          <p:cNvPr id="51223" name="Text Box 24"/>
          <p:cNvSpPr txBox="1">
            <a:spLocks noChangeArrowheads="1"/>
          </p:cNvSpPr>
          <p:nvPr/>
        </p:nvSpPr>
        <p:spPr bwMode="auto">
          <a:xfrm>
            <a:off x="4977342" y="3523192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5</a:t>
            </a:r>
          </a:p>
        </p:txBody>
      </p:sp>
      <p:sp>
        <p:nvSpPr>
          <p:cNvPr id="51224" name="Text Box 25"/>
          <p:cNvSpPr txBox="1">
            <a:spLocks noChangeArrowheads="1"/>
          </p:cNvSpPr>
          <p:nvPr/>
        </p:nvSpPr>
        <p:spPr bwMode="auto">
          <a:xfrm>
            <a:off x="5482166" y="3523192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10</a:t>
            </a:r>
          </a:p>
        </p:txBody>
      </p:sp>
      <p:sp>
        <p:nvSpPr>
          <p:cNvPr id="51225" name="Text Box 26"/>
          <p:cNvSpPr txBox="1">
            <a:spLocks noChangeArrowheads="1"/>
          </p:cNvSpPr>
          <p:nvPr/>
        </p:nvSpPr>
        <p:spPr bwMode="auto">
          <a:xfrm>
            <a:off x="6706129" y="3523192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5</a:t>
            </a:r>
          </a:p>
        </p:txBody>
      </p:sp>
      <p:sp>
        <p:nvSpPr>
          <p:cNvPr id="51226" name="Text Box 27"/>
          <p:cNvSpPr txBox="1">
            <a:spLocks noChangeArrowheads="1"/>
          </p:cNvSpPr>
          <p:nvPr/>
        </p:nvSpPr>
        <p:spPr bwMode="auto">
          <a:xfrm>
            <a:off x="6021916" y="3523192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10</a:t>
            </a:r>
          </a:p>
        </p:txBody>
      </p:sp>
      <p:sp>
        <p:nvSpPr>
          <p:cNvPr id="51227" name="Text Box 28"/>
          <p:cNvSpPr txBox="1">
            <a:spLocks noChangeArrowheads="1"/>
          </p:cNvSpPr>
          <p:nvPr/>
        </p:nvSpPr>
        <p:spPr bwMode="auto">
          <a:xfrm>
            <a:off x="5769505" y="4028017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20</a:t>
            </a:r>
          </a:p>
        </p:txBody>
      </p:sp>
      <p:sp>
        <p:nvSpPr>
          <p:cNvPr id="51228" name="Text Box 29"/>
          <p:cNvSpPr txBox="1">
            <a:spLocks noChangeArrowheads="1"/>
          </p:cNvSpPr>
          <p:nvPr/>
        </p:nvSpPr>
        <p:spPr bwMode="auto">
          <a:xfrm>
            <a:off x="6345766" y="4028017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15</a:t>
            </a:r>
          </a:p>
        </p:txBody>
      </p:sp>
      <p:sp>
        <p:nvSpPr>
          <p:cNvPr id="51229" name="Text Box 30"/>
          <p:cNvSpPr txBox="1">
            <a:spLocks noChangeArrowheads="1"/>
          </p:cNvSpPr>
          <p:nvPr/>
        </p:nvSpPr>
        <p:spPr bwMode="auto">
          <a:xfrm>
            <a:off x="5193241" y="4028017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15</a:t>
            </a:r>
          </a:p>
        </p:txBody>
      </p:sp>
      <p:sp>
        <p:nvSpPr>
          <p:cNvPr id="51230" name="Text Box 31"/>
          <p:cNvSpPr txBox="1">
            <a:spLocks noChangeArrowheads="1"/>
          </p:cNvSpPr>
          <p:nvPr/>
        </p:nvSpPr>
        <p:spPr bwMode="auto">
          <a:xfrm>
            <a:off x="4690004" y="4028017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6</a:t>
            </a:r>
          </a:p>
        </p:txBody>
      </p:sp>
      <p:sp>
        <p:nvSpPr>
          <p:cNvPr id="51231" name="Text Box 32"/>
          <p:cNvSpPr txBox="1">
            <a:spLocks noChangeArrowheads="1"/>
          </p:cNvSpPr>
          <p:nvPr/>
        </p:nvSpPr>
        <p:spPr bwMode="auto">
          <a:xfrm>
            <a:off x="7066492" y="4028017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6</a:t>
            </a:r>
          </a:p>
        </p:txBody>
      </p:sp>
      <p:sp>
        <p:nvSpPr>
          <p:cNvPr id="51232" name="Text Box 33"/>
          <p:cNvSpPr txBox="1">
            <a:spLocks noChangeArrowheads="1"/>
          </p:cNvSpPr>
          <p:nvPr/>
        </p:nvSpPr>
        <p:spPr bwMode="auto">
          <a:xfrm>
            <a:off x="4401079" y="453125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7</a:t>
            </a:r>
          </a:p>
        </p:txBody>
      </p:sp>
      <p:sp>
        <p:nvSpPr>
          <p:cNvPr id="51233" name="Text Box 34"/>
          <p:cNvSpPr txBox="1">
            <a:spLocks noChangeArrowheads="1"/>
          </p:cNvSpPr>
          <p:nvPr/>
        </p:nvSpPr>
        <p:spPr bwMode="auto">
          <a:xfrm>
            <a:off x="7353829" y="453125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7</a:t>
            </a:r>
          </a:p>
        </p:txBody>
      </p:sp>
      <p:sp>
        <p:nvSpPr>
          <p:cNvPr id="51234" name="Text Box 35"/>
          <p:cNvSpPr txBox="1">
            <a:spLocks noChangeArrowheads="1"/>
          </p:cNvSpPr>
          <p:nvPr/>
        </p:nvSpPr>
        <p:spPr bwMode="auto">
          <a:xfrm>
            <a:off x="4905905" y="4531255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21</a:t>
            </a:r>
          </a:p>
        </p:txBody>
      </p:sp>
      <p:sp>
        <p:nvSpPr>
          <p:cNvPr id="51235" name="Text Box 36"/>
          <p:cNvSpPr txBox="1">
            <a:spLocks noChangeArrowheads="1"/>
          </p:cNvSpPr>
          <p:nvPr/>
        </p:nvSpPr>
        <p:spPr bwMode="auto">
          <a:xfrm>
            <a:off x="5482166" y="4531255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35</a:t>
            </a:r>
          </a:p>
        </p:txBody>
      </p:sp>
      <p:sp>
        <p:nvSpPr>
          <p:cNvPr id="51236" name="Text Box 37"/>
          <p:cNvSpPr txBox="1">
            <a:spLocks noChangeArrowheads="1"/>
          </p:cNvSpPr>
          <p:nvPr/>
        </p:nvSpPr>
        <p:spPr bwMode="auto">
          <a:xfrm>
            <a:off x="6058430" y="4531255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35</a:t>
            </a:r>
          </a:p>
        </p:txBody>
      </p:sp>
      <p:sp>
        <p:nvSpPr>
          <p:cNvPr id="51237" name="Text Box 38"/>
          <p:cNvSpPr txBox="1">
            <a:spLocks noChangeArrowheads="1"/>
          </p:cNvSpPr>
          <p:nvPr/>
        </p:nvSpPr>
        <p:spPr bwMode="auto">
          <a:xfrm>
            <a:off x="6634691" y="4531255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21</a:t>
            </a:r>
          </a:p>
        </p:txBody>
      </p:sp>
      <p:sp>
        <p:nvSpPr>
          <p:cNvPr id="51239" name="Text Box 43"/>
          <p:cNvSpPr txBox="1">
            <a:spLocks noChangeArrowheads="1"/>
          </p:cNvSpPr>
          <p:nvPr/>
        </p:nvSpPr>
        <p:spPr bwMode="auto">
          <a:xfrm>
            <a:off x="3537479" y="5034492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1240" name="Text Box 44"/>
          <p:cNvSpPr txBox="1">
            <a:spLocks noChangeArrowheads="1"/>
          </p:cNvSpPr>
          <p:nvPr/>
        </p:nvSpPr>
        <p:spPr bwMode="auto">
          <a:xfrm>
            <a:off x="4042304" y="5034492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8</a:t>
            </a:r>
            <a:endParaRPr lang="fr-CA" sz="2400"/>
          </a:p>
        </p:txBody>
      </p:sp>
      <p:sp>
        <p:nvSpPr>
          <p:cNvPr id="51241" name="Text Box 45"/>
          <p:cNvSpPr txBox="1">
            <a:spLocks noChangeArrowheads="1"/>
          </p:cNvSpPr>
          <p:nvPr/>
        </p:nvSpPr>
        <p:spPr bwMode="auto">
          <a:xfrm>
            <a:off x="4616979" y="5034492"/>
            <a:ext cx="576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28</a:t>
            </a:r>
            <a:endParaRPr lang="fr-CA" sz="2400"/>
          </a:p>
        </p:txBody>
      </p:sp>
      <p:sp>
        <p:nvSpPr>
          <p:cNvPr id="51242" name="Text Box 46"/>
          <p:cNvSpPr txBox="1">
            <a:spLocks noChangeArrowheads="1"/>
          </p:cNvSpPr>
          <p:nvPr/>
        </p:nvSpPr>
        <p:spPr bwMode="auto">
          <a:xfrm>
            <a:off x="5166254" y="5034492"/>
            <a:ext cx="576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56</a:t>
            </a:r>
            <a:endParaRPr lang="fr-CA" sz="2400"/>
          </a:p>
        </p:txBody>
      </p:sp>
      <p:sp>
        <p:nvSpPr>
          <p:cNvPr id="51243" name="Text Box 47"/>
          <p:cNvSpPr txBox="1">
            <a:spLocks noChangeArrowheads="1"/>
          </p:cNvSpPr>
          <p:nvPr/>
        </p:nvSpPr>
        <p:spPr bwMode="auto">
          <a:xfrm>
            <a:off x="5731404" y="5034492"/>
            <a:ext cx="576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70</a:t>
            </a:r>
            <a:endParaRPr lang="fr-CA" sz="2400"/>
          </a:p>
        </p:txBody>
      </p:sp>
      <p:sp>
        <p:nvSpPr>
          <p:cNvPr id="51244" name="Text Box 48"/>
          <p:cNvSpPr txBox="1">
            <a:spLocks noChangeArrowheads="1"/>
          </p:cNvSpPr>
          <p:nvPr/>
        </p:nvSpPr>
        <p:spPr bwMode="auto">
          <a:xfrm>
            <a:off x="6345767" y="5034492"/>
            <a:ext cx="576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56</a:t>
            </a:r>
            <a:endParaRPr lang="fr-CA" sz="2400"/>
          </a:p>
        </p:txBody>
      </p:sp>
      <p:sp>
        <p:nvSpPr>
          <p:cNvPr id="51245" name="Text Box 49"/>
          <p:cNvSpPr txBox="1">
            <a:spLocks noChangeArrowheads="1"/>
          </p:cNvSpPr>
          <p:nvPr/>
        </p:nvSpPr>
        <p:spPr bwMode="auto">
          <a:xfrm>
            <a:off x="6955367" y="5023380"/>
            <a:ext cx="576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28</a:t>
            </a:r>
            <a:endParaRPr lang="fr-CA" sz="2400"/>
          </a:p>
        </p:txBody>
      </p:sp>
      <p:sp>
        <p:nvSpPr>
          <p:cNvPr id="51246" name="Text Box 50"/>
          <p:cNvSpPr txBox="1">
            <a:spLocks noChangeArrowheads="1"/>
          </p:cNvSpPr>
          <p:nvPr/>
        </p:nvSpPr>
        <p:spPr bwMode="auto">
          <a:xfrm>
            <a:off x="7591954" y="5034492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8</a:t>
            </a:r>
            <a:endParaRPr lang="fr-CA" sz="2400"/>
          </a:p>
        </p:txBody>
      </p:sp>
      <p:sp>
        <p:nvSpPr>
          <p:cNvPr id="51247" name="Text Box 51"/>
          <p:cNvSpPr txBox="1">
            <a:spLocks noChangeArrowheads="1"/>
          </p:cNvSpPr>
          <p:nvPr/>
        </p:nvSpPr>
        <p:spPr bwMode="auto">
          <a:xfrm>
            <a:off x="8217429" y="5034492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06900" name="Line 52"/>
          <p:cNvSpPr>
            <a:spLocks noChangeShapeType="1"/>
          </p:cNvSpPr>
          <p:nvPr/>
        </p:nvSpPr>
        <p:spPr bwMode="auto">
          <a:xfrm flipV="1">
            <a:off x="4356629" y="1794405"/>
            <a:ext cx="2278062" cy="3744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6901" name="Line 53"/>
          <p:cNvSpPr>
            <a:spLocks noChangeShapeType="1"/>
          </p:cNvSpPr>
          <p:nvPr/>
        </p:nvSpPr>
        <p:spPr bwMode="auto">
          <a:xfrm flipV="1">
            <a:off x="4977341" y="2370667"/>
            <a:ext cx="1944688" cy="316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6903" name="Line 55"/>
          <p:cNvSpPr>
            <a:spLocks noChangeShapeType="1"/>
          </p:cNvSpPr>
          <p:nvPr/>
        </p:nvSpPr>
        <p:spPr bwMode="auto">
          <a:xfrm flipH="1" flipV="1">
            <a:off x="4367741" y="5539317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6904" name="Line 56"/>
          <p:cNvSpPr>
            <a:spLocks noChangeShapeType="1"/>
          </p:cNvSpPr>
          <p:nvPr/>
        </p:nvSpPr>
        <p:spPr bwMode="auto">
          <a:xfrm>
            <a:off x="6634691" y="1794405"/>
            <a:ext cx="287338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6908" name="Line 60"/>
          <p:cNvSpPr>
            <a:spLocks noChangeShapeType="1"/>
          </p:cNvSpPr>
          <p:nvPr/>
        </p:nvSpPr>
        <p:spPr bwMode="auto">
          <a:xfrm flipH="1" flipV="1">
            <a:off x="6910916" y="2375431"/>
            <a:ext cx="298450" cy="498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6909" name="Line 61"/>
          <p:cNvSpPr>
            <a:spLocks noChangeShapeType="1"/>
          </p:cNvSpPr>
          <p:nvPr/>
        </p:nvSpPr>
        <p:spPr bwMode="auto">
          <a:xfrm flipH="1">
            <a:off x="5553604" y="2873905"/>
            <a:ext cx="1655762" cy="2665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6910" name="Line 62"/>
          <p:cNvSpPr>
            <a:spLocks noChangeShapeType="1"/>
          </p:cNvSpPr>
          <p:nvPr/>
        </p:nvSpPr>
        <p:spPr bwMode="auto">
          <a:xfrm>
            <a:off x="4977342" y="5539317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pic>
        <p:nvPicPr>
          <p:cNvPr id="61442" name="Picture 2" descr="BOULES DE BILLARD AMERICAIN - LOT DE 16 - Casalsport.co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71"/>
          <a:stretch/>
        </p:blipFill>
        <p:spPr bwMode="auto">
          <a:xfrm>
            <a:off x="697034" y="1106291"/>
            <a:ext cx="3225800" cy="244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4" name="Picture 4" descr="Ensemble Quilles et bou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835" y="296804"/>
            <a:ext cx="4059881" cy="405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6" name="Picture 6" descr="Les grappes de sphÃ¨res collantes | Pour la Scien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327" y="780879"/>
            <a:ext cx="3338105" cy="297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5270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556"/>
    </mc:Choice>
    <mc:Fallback xmlns="">
      <p:transition spd="slow" advTm="625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2069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069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069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06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6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06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900" grpId="0" animBg="1"/>
      <p:bldP spid="206900" grpId="1" animBg="1"/>
      <p:bldP spid="206901" grpId="0" animBg="1"/>
      <p:bldP spid="206903" grpId="0" animBg="1"/>
      <p:bldP spid="206903" grpId="1" animBg="1"/>
      <p:bldP spid="206904" grpId="0" animBg="1"/>
      <p:bldP spid="206904" grpId="1" animBg="1"/>
      <p:bldP spid="206908" grpId="0" animBg="1"/>
      <p:bldP spid="206909" grpId="0" animBg="1"/>
      <p:bldP spid="2069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3"/>
          <p:cNvSpPr txBox="1">
            <a:spLocks noChangeArrowheads="1"/>
          </p:cNvSpPr>
          <p:nvPr/>
        </p:nvSpPr>
        <p:spPr bwMode="auto">
          <a:xfrm>
            <a:off x="5901482" y="1023938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27" name="Text Box 4"/>
          <p:cNvSpPr txBox="1">
            <a:spLocks noChangeArrowheads="1"/>
          </p:cNvSpPr>
          <p:nvPr/>
        </p:nvSpPr>
        <p:spPr bwMode="auto">
          <a:xfrm>
            <a:off x="5591919" y="152717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28" name="Text Box 5"/>
          <p:cNvSpPr txBox="1">
            <a:spLocks noChangeArrowheads="1"/>
          </p:cNvSpPr>
          <p:nvPr/>
        </p:nvSpPr>
        <p:spPr bwMode="auto">
          <a:xfrm>
            <a:off x="5304582" y="203200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29" name="Text Box 6"/>
          <p:cNvSpPr txBox="1">
            <a:spLocks noChangeArrowheads="1"/>
          </p:cNvSpPr>
          <p:nvPr/>
        </p:nvSpPr>
        <p:spPr bwMode="auto">
          <a:xfrm>
            <a:off x="5015657" y="2535238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30" name="Text Box 7"/>
          <p:cNvSpPr txBox="1">
            <a:spLocks noChangeArrowheads="1"/>
          </p:cNvSpPr>
          <p:nvPr/>
        </p:nvSpPr>
        <p:spPr bwMode="auto">
          <a:xfrm>
            <a:off x="4728319" y="3040063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31" name="Text Box 8"/>
          <p:cNvSpPr txBox="1">
            <a:spLocks noChangeArrowheads="1"/>
          </p:cNvSpPr>
          <p:nvPr/>
        </p:nvSpPr>
        <p:spPr bwMode="auto">
          <a:xfrm>
            <a:off x="4439394" y="354330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32" name="Text Box 9"/>
          <p:cNvSpPr txBox="1">
            <a:spLocks noChangeArrowheads="1"/>
          </p:cNvSpPr>
          <p:nvPr/>
        </p:nvSpPr>
        <p:spPr bwMode="auto">
          <a:xfrm>
            <a:off x="4152057" y="404812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33" name="Text Box 10"/>
          <p:cNvSpPr txBox="1">
            <a:spLocks noChangeArrowheads="1"/>
          </p:cNvSpPr>
          <p:nvPr/>
        </p:nvSpPr>
        <p:spPr bwMode="auto">
          <a:xfrm>
            <a:off x="3864719" y="4551363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34" name="Text Box 11"/>
          <p:cNvSpPr txBox="1">
            <a:spLocks noChangeArrowheads="1"/>
          </p:cNvSpPr>
          <p:nvPr/>
        </p:nvSpPr>
        <p:spPr bwMode="auto">
          <a:xfrm>
            <a:off x="6168182" y="152717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35" name="Text Box 12"/>
          <p:cNvSpPr txBox="1">
            <a:spLocks noChangeArrowheads="1"/>
          </p:cNvSpPr>
          <p:nvPr/>
        </p:nvSpPr>
        <p:spPr bwMode="auto">
          <a:xfrm>
            <a:off x="6528544" y="203200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36" name="Text Box 13"/>
          <p:cNvSpPr txBox="1">
            <a:spLocks noChangeArrowheads="1"/>
          </p:cNvSpPr>
          <p:nvPr/>
        </p:nvSpPr>
        <p:spPr bwMode="auto">
          <a:xfrm>
            <a:off x="6815882" y="2535238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37" name="Text Box 14"/>
          <p:cNvSpPr txBox="1">
            <a:spLocks noChangeArrowheads="1"/>
          </p:cNvSpPr>
          <p:nvPr/>
        </p:nvSpPr>
        <p:spPr bwMode="auto">
          <a:xfrm>
            <a:off x="7031782" y="3040063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38" name="Text Box 15"/>
          <p:cNvSpPr txBox="1">
            <a:spLocks noChangeArrowheads="1"/>
          </p:cNvSpPr>
          <p:nvPr/>
        </p:nvSpPr>
        <p:spPr bwMode="auto">
          <a:xfrm>
            <a:off x="7392144" y="354330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39" name="Text Box 16"/>
          <p:cNvSpPr txBox="1">
            <a:spLocks noChangeArrowheads="1"/>
          </p:cNvSpPr>
          <p:nvPr/>
        </p:nvSpPr>
        <p:spPr bwMode="auto">
          <a:xfrm>
            <a:off x="7681069" y="40481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40" name="Text Box 17"/>
          <p:cNvSpPr txBox="1">
            <a:spLocks noChangeArrowheads="1"/>
          </p:cNvSpPr>
          <p:nvPr/>
        </p:nvSpPr>
        <p:spPr bwMode="auto">
          <a:xfrm>
            <a:off x="7896969" y="4551363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41" name="Text Box 18"/>
          <p:cNvSpPr txBox="1">
            <a:spLocks noChangeArrowheads="1"/>
          </p:cNvSpPr>
          <p:nvPr/>
        </p:nvSpPr>
        <p:spPr bwMode="auto">
          <a:xfrm>
            <a:off x="5880844" y="203200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</a:t>
            </a:r>
          </a:p>
        </p:txBody>
      </p:sp>
      <p:sp>
        <p:nvSpPr>
          <p:cNvPr id="52242" name="Text Box 19"/>
          <p:cNvSpPr txBox="1">
            <a:spLocks noChangeArrowheads="1"/>
          </p:cNvSpPr>
          <p:nvPr/>
        </p:nvSpPr>
        <p:spPr bwMode="auto">
          <a:xfrm>
            <a:off x="5591919" y="2535238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</a:t>
            </a:r>
          </a:p>
        </p:txBody>
      </p:sp>
      <p:sp>
        <p:nvSpPr>
          <p:cNvPr id="52243" name="Text Box 20"/>
          <p:cNvSpPr txBox="1">
            <a:spLocks noChangeArrowheads="1"/>
          </p:cNvSpPr>
          <p:nvPr/>
        </p:nvSpPr>
        <p:spPr bwMode="auto">
          <a:xfrm>
            <a:off x="6239619" y="2535238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</a:t>
            </a:r>
          </a:p>
        </p:txBody>
      </p:sp>
      <p:sp>
        <p:nvSpPr>
          <p:cNvPr id="52244" name="Text Box 21"/>
          <p:cNvSpPr txBox="1">
            <a:spLocks noChangeArrowheads="1"/>
          </p:cNvSpPr>
          <p:nvPr/>
        </p:nvSpPr>
        <p:spPr bwMode="auto">
          <a:xfrm>
            <a:off x="5304582" y="3040063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4</a:t>
            </a:r>
          </a:p>
        </p:txBody>
      </p:sp>
      <p:sp>
        <p:nvSpPr>
          <p:cNvPr id="52245" name="Text Box 22"/>
          <p:cNvSpPr txBox="1">
            <a:spLocks noChangeArrowheads="1"/>
          </p:cNvSpPr>
          <p:nvPr/>
        </p:nvSpPr>
        <p:spPr bwMode="auto">
          <a:xfrm>
            <a:off x="5952282" y="3040063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6</a:t>
            </a:r>
          </a:p>
        </p:txBody>
      </p:sp>
      <p:sp>
        <p:nvSpPr>
          <p:cNvPr id="52246" name="Text Box 23"/>
          <p:cNvSpPr txBox="1">
            <a:spLocks noChangeArrowheads="1"/>
          </p:cNvSpPr>
          <p:nvPr/>
        </p:nvSpPr>
        <p:spPr bwMode="auto">
          <a:xfrm>
            <a:off x="6528544" y="3040063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4</a:t>
            </a:r>
          </a:p>
        </p:txBody>
      </p:sp>
      <p:sp>
        <p:nvSpPr>
          <p:cNvPr id="52247" name="Text Box 24"/>
          <p:cNvSpPr txBox="1">
            <a:spLocks noChangeArrowheads="1"/>
          </p:cNvSpPr>
          <p:nvPr/>
        </p:nvSpPr>
        <p:spPr bwMode="auto">
          <a:xfrm>
            <a:off x="5015657" y="354330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5</a:t>
            </a:r>
          </a:p>
        </p:txBody>
      </p:sp>
      <p:sp>
        <p:nvSpPr>
          <p:cNvPr id="52248" name="Text Box 25"/>
          <p:cNvSpPr txBox="1">
            <a:spLocks noChangeArrowheads="1"/>
          </p:cNvSpPr>
          <p:nvPr/>
        </p:nvSpPr>
        <p:spPr bwMode="auto">
          <a:xfrm>
            <a:off x="5520481" y="3543300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10</a:t>
            </a:r>
          </a:p>
        </p:txBody>
      </p:sp>
      <p:sp>
        <p:nvSpPr>
          <p:cNvPr id="52249" name="Text Box 26"/>
          <p:cNvSpPr txBox="1">
            <a:spLocks noChangeArrowheads="1"/>
          </p:cNvSpPr>
          <p:nvPr/>
        </p:nvSpPr>
        <p:spPr bwMode="auto">
          <a:xfrm>
            <a:off x="6744444" y="354330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5</a:t>
            </a:r>
          </a:p>
        </p:txBody>
      </p:sp>
      <p:sp>
        <p:nvSpPr>
          <p:cNvPr id="52250" name="Text Box 27"/>
          <p:cNvSpPr txBox="1">
            <a:spLocks noChangeArrowheads="1"/>
          </p:cNvSpPr>
          <p:nvPr/>
        </p:nvSpPr>
        <p:spPr bwMode="auto">
          <a:xfrm>
            <a:off x="6060231" y="3543300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10</a:t>
            </a:r>
          </a:p>
        </p:txBody>
      </p:sp>
      <p:sp>
        <p:nvSpPr>
          <p:cNvPr id="52251" name="Text Box 29"/>
          <p:cNvSpPr txBox="1">
            <a:spLocks noChangeArrowheads="1"/>
          </p:cNvSpPr>
          <p:nvPr/>
        </p:nvSpPr>
        <p:spPr bwMode="auto">
          <a:xfrm>
            <a:off x="6384081" y="4048125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15</a:t>
            </a:r>
          </a:p>
        </p:txBody>
      </p:sp>
      <p:sp>
        <p:nvSpPr>
          <p:cNvPr id="52252" name="Text Box 30"/>
          <p:cNvSpPr txBox="1">
            <a:spLocks noChangeArrowheads="1"/>
          </p:cNvSpPr>
          <p:nvPr/>
        </p:nvSpPr>
        <p:spPr bwMode="auto">
          <a:xfrm>
            <a:off x="5231556" y="4048125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15</a:t>
            </a:r>
          </a:p>
        </p:txBody>
      </p:sp>
      <p:sp>
        <p:nvSpPr>
          <p:cNvPr id="52253" name="Text Box 31"/>
          <p:cNvSpPr txBox="1">
            <a:spLocks noChangeArrowheads="1"/>
          </p:cNvSpPr>
          <p:nvPr/>
        </p:nvSpPr>
        <p:spPr bwMode="auto">
          <a:xfrm>
            <a:off x="4728319" y="40481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6</a:t>
            </a:r>
          </a:p>
        </p:txBody>
      </p:sp>
      <p:sp>
        <p:nvSpPr>
          <p:cNvPr id="52254" name="Text Box 32"/>
          <p:cNvSpPr txBox="1">
            <a:spLocks noChangeArrowheads="1"/>
          </p:cNvSpPr>
          <p:nvPr/>
        </p:nvSpPr>
        <p:spPr bwMode="auto">
          <a:xfrm>
            <a:off x="7104807" y="404812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6</a:t>
            </a:r>
          </a:p>
        </p:txBody>
      </p:sp>
      <p:sp>
        <p:nvSpPr>
          <p:cNvPr id="52255" name="Text Box 33"/>
          <p:cNvSpPr txBox="1">
            <a:spLocks noChangeArrowheads="1"/>
          </p:cNvSpPr>
          <p:nvPr/>
        </p:nvSpPr>
        <p:spPr bwMode="auto">
          <a:xfrm>
            <a:off x="4439394" y="4551363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7</a:t>
            </a:r>
          </a:p>
        </p:txBody>
      </p:sp>
      <p:sp>
        <p:nvSpPr>
          <p:cNvPr id="52256" name="Text Box 34"/>
          <p:cNvSpPr txBox="1">
            <a:spLocks noChangeArrowheads="1"/>
          </p:cNvSpPr>
          <p:nvPr/>
        </p:nvSpPr>
        <p:spPr bwMode="auto">
          <a:xfrm>
            <a:off x="7392144" y="4551363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7</a:t>
            </a:r>
          </a:p>
        </p:txBody>
      </p:sp>
      <p:sp>
        <p:nvSpPr>
          <p:cNvPr id="52257" name="Text Box 35"/>
          <p:cNvSpPr txBox="1">
            <a:spLocks noChangeArrowheads="1"/>
          </p:cNvSpPr>
          <p:nvPr/>
        </p:nvSpPr>
        <p:spPr bwMode="auto">
          <a:xfrm>
            <a:off x="4944220" y="4551363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21</a:t>
            </a:r>
          </a:p>
        </p:txBody>
      </p:sp>
      <p:sp>
        <p:nvSpPr>
          <p:cNvPr id="52258" name="Text Box 36"/>
          <p:cNvSpPr txBox="1">
            <a:spLocks noChangeArrowheads="1"/>
          </p:cNvSpPr>
          <p:nvPr/>
        </p:nvSpPr>
        <p:spPr bwMode="auto">
          <a:xfrm>
            <a:off x="5520481" y="4551363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35</a:t>
            </a:r>
          </a:p>
        </p:txBody>
      </p:sp>
      <p:sp>
        <p:nvSpPr>
          <p:cNvPr id="52259" name="Text Box 37"/>
          <p:cNvSpPr txBox="1">
            <a:spLocks noChangeArrowheads="1"/>
          </p:cNvSpPr>
          <p:nvPr/>
        </p:nvSpPr>
        <p:spPr bwMode="auto">
          <a:xfrm>
            <a:off x="6096745" y="4551363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35</a:t>
            </a:r>
          </a:p>
        </p:txBody>
      </p:sp>
      <p:sp>
        <p:nvSpPr>
          <p:cNvPr id="52260" name="Text Box 38"/>
          <p:cNvSpPr txBox="1">
            <a:spLocks noChangeArrowheads="1"/>
          </p:cNvSpPr>
          <p:nvPr/>
        </p:nvSpPr>
        <p:spPr bwMode="auto">
          <a:xfrm>
            <a:off x="6673006" y="4551363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21</a:t>
            </a:r>
          </a:p>
        </p:txBody>
      </p:sp>
      <p:sp>
        <p:nvSpPr>
          <p:cNvPr id="52262" name="Text Box 57"/>
          <p:cNvSpPr txBox="1">
            <a:spLocks noChangeArrowheads="1"/>
          </p:cNvSpPr>
          <p:nvPr/>
        </p:nvSpPr>
        <p:spPr bwMode="auto">
          <a:xfrm>
            <a:off x="3575794" y="505460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2263" name="Text Box 58"/>
          <p:cNvSpPr txBox="1">
            <a:spLocks noChangeArrowheads="1"/>
          </p:cNvSpPr>
          <p:nvPr/>
        </p:nvSpPr>
        <p:spPr bwMode="auto">
          <a:xfrm>
            <a:off x="4080619" y="505460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8</a:t>
            </a:r>
            <a:endParaRPr lang="fr-CA" sz="2400"/>
          </a:p>
        </p:txBody>
      </p:sp>
      <p:sp>
        <p:nvSpPr>
          <p:cNvPr id="52264" name="Text Box 59"/>
          <p:cNvSpPr txBox="1">
            <a:spLocks noChangeArrowheads="1"/>
          </p:cNvSpPr>
          <p:nvPr/>
        </p:nvSpPr>
        <p:spPr bwMode="auto">
          <a:xfrm>
            <a:off x="4655294" y="5054600"/>
            <a:ext cx="576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28</a:t>
            </a:r>
            <a:endParaRPr lang="fr-CA" sz="2400"/>
          </a:p>
        </p:txBody>
      </p:sp>
      <p:sp>
        <p:nvSpPr>
          <p:cNvPr id="52265" name="Text Box 60"/>
          <p:cNvSpPr txBox="1">
            <a:spLocks noChangeArrowheads="1"/>
          </p:cNvSpPr>
          <p:nvPr/>
        </p:nvSpPr>
        <p:spPr bwMode="auto">
          <a:xfrm>
            <a:off x="5204569" y="5054600"/>
            <a:ext cx="576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56</a:t>
            </a:r>
            <a:endParaRPr lang="fr-CA" sz="2400"/>
          </a:p>
        </p:txBody>
      </p:sp>
      <p:sp>
        <p:nvSpPr>
          <p:cNvPr id="52266" name="Text Box 61"/>
          <p:cNvSpPr txBox="1">
            <a:spLocks noChangeArrowheads="1"/>
          </p:cNvSpPr>
          <p:nvPr/>
        </p:nvSpPr>
        <p:spPr bwMode="auto">
          <a:xfrm>
            <a:off x="5769719" y="5054600"/>
            <a:ext cx="576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70</a:t>
            </a:r>
            <a:endParaRPr lang="fr-CA" sz="2400"/>
          </a:p>
        </p:txBody>
      </p:sp>
      <p:sp>
        <p:nvSpPr>
          <p:cNvPr id="52267" name="Text Box 62"/>
          <p:cNvSpPr txBox="1">
            <a:spLocks noChangeArrowheads="1"/>
          </p:cNvSpPr>
          <p:nvPr/>
        </p:nvSpPr>
        <p:spPr bwMode="auto">
          <a:xfrm>
            <a:off x="6384082" y="5054600"/>
            <a:ext cx="576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56</a:t>
            </a:r>
            <a:endParaRPr lang="fr-CA" sz="2400"/>
          </a:p>
        </p:txBody>
      </p:sp>
      <p:sp>
        <p:nvSpPr>
          <p:cNvPr id="52268" name="Text Box 63"/>
          <p:cNvSpPr txBox="1">
            <a:spLocks noChangeArrowheads="1"/>
          </p:cNvSpPr>
          <p:nvPr/>
        </p:nvSpPr>
        <p:spPr bwMode="auto">
          <a:xfrm>
            <a:off x="6993682" y="5043488"/>
            <a:ext cx="576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28</a:t>
            </a:r>
            <a:endParaRPr lang="fr-CA" sz="2400"/>
          </a:p>
        </p:txBody>
      </p:sp>
      <p:sp>
        <p:nvSpPr>
          <p:cNvPr id="52269" name="Text Box 64"/>
          <p:cNvSpPr txBox="1">
            <a:spLocks noChangeArrowheads="1"/>
          </p:cNvSpPr>
          <p:nvPr/>
        </p:nvSpPr>
        <p:spPr bwMode="auto">
          <a:xfrm>
            <a:off x="7630269" y="505460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8</a:t>
            </a:r>
            <a:endParaRPr lang="fr-CA" sz="2400"/>
          </a:p>
        </p:txBody>
      </p:sp>
      <p:sp>
        <p:nvSpPr>
          <p:cNvPr id="52270" name="Text Box 65"/>
          <p:cNvSpPr txBox="1">
            <a:spLocks noChangeArrowheads="1"/>
          </p:cNvSpPr>
          <p:nvPr/>
        </p:nvSpPr>
        <p:spPr bwMode="auto">
          <a:xfrm>
            <a:off x="8255744" y="505460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05892" name="Oval 68"/>
          <p:cNvSpPr>
            <a:spLocks noChangeArrowheads="1"/>
          </p:cNvSpPr>
          <p:nvPr/>
        </p:nvSpPr>
        <p:spPr bwMode="auto">
          <a:xfrm>
            <a:off x="5849094" y="4079875"/>
            <a:ext cx="431800" cy="431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05893" name="Line 69"/>
          <p:cNvSpPr>
            <a:spLocks noChangeShapeType="1"/>
          </p:cNvSpPr>
          <p:nvPr/>
        </p:nvSpPr>
        <p:spPr bwMode="auto">
          <a:xfrm flipH="1">
            <a:off x="5857031" y="1309689"/>
            <a:ext cx="166688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5894" name="Line 70"/>
          <p:cNvSpPr>
            <a:spLocks noChangeShapeType="1"/>
          </p:cNvSpPr>
          <p:nvPr/>
        </p:nvSpPr>
        <p:spPr bwMode="auto">
          <a:xfrm>
            <a:off x="5807820" y="1885951"/>
            <a:ext cx="166687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5895" name="Line 71"/>
          <p:cNvSpPr>
            <a:spLocks noChangeShapeType="1"/>
          </p:cNvSpPr>
          <p:nvPr/>
        </p:nvSpPr>
        <p:spPr bwMode="auto">
          <a:xfrm>
            <a:off x="6168181" y="2390775"/>
            <a:ext cx="16510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5896" name="Line 72"/>
          <p:cNvSpPr>
            <a:spLocks noChangeShapeType="1"/>
          </p:cNvSpPr>
          <p:nvPr/>
        </p:nvSpPr>
        <p:spPr bwMode="auto">
          <a:xfrm>
            <a:off x="6455520" y="2894014"/>
            <a:ext cx="166687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5897" name="Line 73"/>
          <p:cNvSpPr>
            <a:spLocks noChangeShapeType="1"/>
          </p:cNvSpPr>
          <p:nvPr/>
        </p:nvSpPr>
        <p:spPr bwMode="auto">
          <a:xfrm flipH="1">
            <a:off x="6507906" y="3398839"/>
            <a:ext cx="16510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5898" name="Line 74"/>
          <p:cNvSpPr>
            <a:spLocks noChangeShapeType="1"/>
          </p:cNvSpPr>
          <p:nvPr/>
        </p:nvSpPr>
        <p:spPr bwMode="auto">
          <a:xfrm flipH="1">
            <a:off x="6187232" y="3902075"/>
            <a:ext cx="125413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52278" name="Text Box 28"/>
          <p:cNvSpPr txBox="1">
            <a:spLocks noChangeArrowheads="1"/>
          </p:cNvSpPr>
          <p:nvPr/>
        </p:nvSpPr>
        <p:spPr bwMode="auto">
          <a:xfrm>
            <a:off x="5807820" y="4048125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20</a:t>
            </a:r>
          </a:p>
        </p:txBody>
      </p:sp>
      <p:pic>
        <p:nvPicPr>
          <p:cNvPr id="57346" name="Picture 2" descr="9 Secrets Of The Price Is Right's Plinko - The Price Is Right Photos -  CBS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49" y="871774"/>
            <a:ext cx="3223813" cy="324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061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75"/>
    </mc:Choice>
    <mc:Fallback xmlns="">
      <p:transition spd="slow" advTm="607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5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0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5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5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05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92" grpId="0" animBg="1"/>
      <p:bldP spid="205893" grpId="0" animBg="1"/>
      <p:bldP spid="205894" grpId="0" animBg="1"/>
      <p:bldP spid="205895" grpId="0" animBg="1"/>
      <p:bldP spid="205896" grpId="0" animBg="1"/>
      <p:bldP spid="205897" grpId="0" animBg="1"/>
      <p:bldP spid="20589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2566988" y="333376"/>
            <a:ext cx="691356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CA" sz="3600"/>
              <a:t>On veut choisir 2 lapins parmi les 6 qui sont ici.</a:t>
            </a:r>
            <a:r>
              <a:rPr lang="fr-CA"/>
              <a:t> </a:t>
            </a:r>
          </a:p>
        </p:txBody>
      </p:sp>
      <p:sp>
        <p:nvSpPr>
          <p:cNvPr id="67587" name="Text Box 2"/>
          <p:cNvSpPr txBox="1">
            <a:spLocks noChangeArrowheads="1"/>
          </p:cNvSpPr>
          <p:nvPr/>
        </p:nvSpPr>
        <p:spPr bwMode="auto">
          <a:xfrm>
            <a:off x="2855913" y="5300664"/>
            <a:ext cx="6913562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CA" sz="3600"/>
              <a:t>De combien de façon différentes peut-on faire nos choix?</a:t>
            </a:r>
          </a:p>
        </p:txBody>
      </p:sp>
      <p:pic>
        <p:nvPicPr>
          <p:cNvPr id="53252" name="Picture 5" descr="bebe-lap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1" y="1557339"/>
            <a:ext cx="13684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Picture 11" descr="jonath-lapin-cr-ti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9" y="2924176"/>
            <a:ext cx="1990725" cy="2309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4" name="Picture 13" descr="Bugs Bunny">
            <a:hlinkClick r:id="rId5" tooltip="Agrandir l'image de joliesillustrations.centerblog.net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3213100"/>
            <a:ext cx="2120900" cy="162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5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75" y="1700213"/>
            <a:ext cx="1360488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6" name="Picture 16" descr="lapi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3141664"/>
            <a:ext cx="1725613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7" name="Picture 18" descr="kac-bunny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88" y="981075"/>
            <a:ext cx="2305050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876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173"/>
    </mc:Choice>
    <mc:Fallback xmlns="">
      <p:transition spd="slow" advTm="511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9" name="Oval 49"/>
          <p:cNvSpPr>
            <a:spLocks noChangeArrowheads="1"/>
          </p:cNvSpPr>
          <p:nvPr/>
        </p:nvSpPr>
        <p:spPr bwMode="auto">
          <a:xfrm>
            <a:off x="5145089" y="4586288"/>
            <a:ext cx="574675" cy="576262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54275" name="Text Box 2"/>
          <p:cNvSpPr txBox="1">
            <a:spLocks noChangeArrowheads="1"/>
          </p:cNvSpPr>
          <p:nvPr/>
        </p:nvSpPr>
        <p:spPr bwMode="auto">
          <a:xfrm>
            <a:off x="5829301" y="1630363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276" name="Text Box 3"/>
          <p:cNvSpPr txBox="1">
            <a:spLocks noChangeArrowheads="1"/>
          </p:cNvSpPr>
          <p:nvPr/>
        </p:nvSpPr>
        <p:spPr bwMode="auto">
          <a:xfrm>
            <a:off x="5519738" y="213360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277" name="Text Box 4"/>
          <p:cNvSpPr txBox="1">
            <a:spLocks noChangeArrowheads="1"/>
          </p:cNvSpPr>
          <p:nvPr/>
        </p:nvSpPr>
        <p:spPr bwMode="auto">
          <a:xfrm>
            <a:off x="5232401" y="263842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278" name="Text Box 5"/>
          <p:cNvSpPr txBox="1">
            <a:spLocks noChangeArrowheads="1"/>
          </p:cNvSpPr>
          <p:nvPr/>
        </p:nvSpPr>
        <p:spPr bwMode="auto">
          <a:xfrm>
            <a:off x="4943476" y="3141663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279" name="Text Box 6"/>
          <p:cNvSpPr txBox="1">
            <a:spLocks noChangeArrowheads="1"/>
          </p:cNvSpPr>
          <p:nvPr/>
        </p:nvSpPr>
        <p:spPr bwMode="auto">
          <a:xfrm>
            <a:off x="4656138" y="3646488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280" name="Text Box 7"/>
          <p:cNvSpPr txBox="1">
            <a:spLocks noChangeArrowheads="1"/>
          </p:cNvSpPr>
          <p:nvPr/>
        </p:nvSpPr>
        <p:spPr bwMode="auto">
          <a:xfrm>
            <a:off x="4367213" y="41497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281" name="Text Box 8"/>
          <p:cNvSpPr txBox="1">
            <a:spLocks noChangeArrowheads="1"/>
          </p:cNvSpPr>
          <p:nvPr/>
        </p:nvSpPr>
        <p:spPr bwMode="auto">
          <a:xfrm>
            <a:off x="4079876" y="465455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282" name="Text Box 9"/>
          <p:cNvSpPr txBox="1">
            <a:spLocks noChangeArrowheads="1"/>
          </p:cNvSpPr>
          <p:nvPr/>
        </p:nvSpPr>
        <p:spPr bwMode="auto">
          <a:xfrm>
            <a:off x="3792538" y="5157788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283" name="Text Box 10"/>
          <p:cNvSpPr txBox="1">
            <a:spLocks noChangeArrowheads="1"/>
          </p:cNvSpPr>
          <p:nvPr/>
        </p:nvSpPr>
        <p:spPr bwMode="auto">
          <a:xfrm>
            <a:off x="6096001" y="213360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284" name="Text Box 11"/>
          <p:cNvSpPr txBox="1">
            <a:spLocks noChangeArrowheads="1"/>
          </p:cNvSpPr>
          <p:nvPr/>
        </p:nvSpPr>
        <p:spPr bwMode="auto">
          <a:xfrm>
            <a:off x="6456363" y="26384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285" name="Text Box 12"/>
          <p:cNvSpPr txBox="1">
            <a:spLocks noChangeArrowheads="1"/>
          </p:cNvSpPr>
          <p:nvPr/>
        </p:nvSpPr>
        <p:spPr bwMode="auto">
          <a:xfrm>
            <a:off x="6743701" y="3141663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286" name="Text Box 13"/>
          <p:cNvSpPr txBox="1">
            <a:spLocks noChangeArrowheads="1"/>
          </p:cNvSpPr>
          <p:nvPr/>
        </p:nvSpPr>
        <p:spPr bwMode="auto">
          <a:xfrm>
            <a:off x="6959601" y="3646488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287" name="Text Box 14"/>
          <p:cNvSpPr txBox="1">
            <a:spLocks noChangeArrowheads="1"/>
          </p:cNvSpPr>
          <p:nvPr/>
        </p:nvSpPr>
        <p:spPr bwMode="auto">
          <a:xfrm>
            <a:off x="7319963" y="41497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288" name="Text Box 15"/>
          <p:cNvSpPr txBox="1">
            <a:spLocks noChangeArrowheads="1"/>
          </p:cNvSpPr>
          <p:nvPr/>
        </p:nvSpPr>
        <p:spPr bwMode="auto">
          <a:xfrm>
            <a:off x="7608888" y="465455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289" name="Text Box 16"/>
          <p:cNvSpPr txBox="1">
            <a:spLocks noChangeArrowheads="1"/>
          </p:cNvSpPr>
          <p:nvPr/>
        </p:nvSpPr>
        <p:spPr bwMode="auto">
          <a:xfrm>
            <a:off x="7824788" y="5157788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290" name="Text Box 17"/>
          <p:cNvSpPr txBox="1">
            <a:spLocks noChangeArrowheads="1"/>
          </p:cNvSpPr>
          <p:nvPr/>
        </p:nvSpPr>
        <p:spPr bwMode="auto">
          <a:xfrm>
            <a:off x="5808663" y="26384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</a:t>
            </a:r>
          </a:p>
        </p:txBody>
      </p:sp>
      <p:sp>
        <p:nvSpPr>
          <p:cNvPr id="54291" name="Text Box 18"/>
          <p:cNvSpPr txBox="1">
            <a:spLocks noChangeArrowheads="1"/>
          </p:cNvSpPr>
          <p:nvPr/>
        </p:nvSpPr>
        <p:spPr bwMode="auto">
          <a:xfrm>
            <a:off x="5519738" y="3141663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</a:t>
            </a:r>
          </a:p>
        </p:txBody>
      </p:sp>
      <p:sp>
        <p:nvSpPr>
          <p:cNvPr id="54292" name="Text Box 19"/>
          <p:cNvSpPr txBox="1">
            <a:spLocks noChangeArrowheads="1"/>
          </p:cNvSpPr>
          <p:nvPr/>
        </p:nvSpPr>
        <p:spPr bwMode="auto">
          <a:xfrm>
            <a:off x="6167438" y="3141663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</a:t>
            </a:r>
          </a:p>
        </p:txBody>
      </p:sp>
      <p:sp>
        <p:nvSpPr>
          <p:cNvPr id="54293" name="Text Box 20"/>
          <p:cNvSpPr txBox="1">
            <a:spLocks noChangeArrowheads="1"/>
          </p:cNvSpPr>
          <p:nvPr/>
        </p:nvSpPr>
        <p:spPr bwMode="auto">
          <a:xfrm>
            <a:off x="5232401" y="3646488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4</a:t>
            </a:r>
          </a:p>
        </p:txBody>
      </p:sp>
      <p:sp>
        <p:nvSpPr>
          <p:cNvPr id="54294" name="Text Box 21"/>
          <p:cNvSpPr txBox="1">
            <a:spLocks noChangeArrowheads="1"/>
          </p:cNvSpPr>
          <p:nvPr/>
        </p:nvSpPr>
        <p:spPr bwMode="auto">
          <a:xfrm>
            <a:off x="5880101" y="3646488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6</a:t>
            </a:r>
          </a:p>
        </p:txBody>
      </p:sp>
      <p:sp>
        <p:nvSpPr>
          <p:cNvPr id="54295" name="Text Box 22"/>
          <p:cNvSpPr txBox="1">
            <a:spLocks noChangeArrowheads="1"/>
          </p:cNvSpPr>
          <p:nvPr/>
        </p:nvSpPr>
        <p:spPr bwMode="auto">
          <a:xfrm>
            <a:off x="6456363" y="3646488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4</a:t>
            </a:r>
          </a:p>
        </p:txBody>
      </p:sp>
      <p:sp>
        <p:nvSpPr>
          <p:cNvPr id="54296" name="Text Box 23"/>
          <p:cNvSpPr txBox="1">
            <a:spLocks noChangeArrowheads="1"/>
          </p:cNvSpPr>
          <p:nvPr/>
        </p:nvSpPr>
        <p:spPr bwMode="auto">
          <a:xfrm>
            <a:off x="4943476" y="414972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5</a:t>
            </a:r>
          </a:p>
        </p:txBody>
      </p:sp>
      <p:sp>
        <p:nvSpPr>
          <p:cNvPr id="54297" name="Text Box 24"/>
          <p:cNvSpPr txBox="1">
            <a:spLocks noChangeArrowheads="1"/>
          </p:cNvSpPr>
          <p:nvPr/>
        </p:nvSpPr>
        <p:spPr bwMode="auto">
          <a:xfrm>
            <a:off x="5448300" y="4149725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10</a:t>
            </a:r>
          </a:p>
        </p:txBody>
      </p:sp>
      <p:sp>
        <p:nvSpPr>
          <p:cNvPr id="54298" name="Text Box 25"/>
          <p:cNvSpPr txBox="1">
            <a:spLocks noChangeArrowheads="1"/>
          </p:cNvSpPr>
          <p:nvPr/>
        </p:nvSpPr>
        <p:spPr bwMode="auto">
          <a:xfrm>
            <a:off x="6672263" y="41497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5</a:t>
            </a:r>
          </a:p>
        </p:txBody>
      </p:sp>
      <p:sp>
        <p:nvSpPr>
          <p:cNvPr id="54299" name="Text Box 26"/>
          <p:cNvSpPr txBox="1">
            <a:spLocks noChangeArrowheads="1"/>
          </p:cNvSpPr>
          <p:nvPr/>
        </p:nvSpPr>
        <p:spPr bwMode="auto">
          <a:xfrm>
            <a:off x="5988050" y="4149725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10</a:t>
            </a:r>
          </a:p>
        </p:txBody>
      </p:sp>
      <p:sp>
        <p:nvSpPr>
          <p:cNvPr id="54300" name="Text Box 27"/>
          <p:cNvSpPr txBox="1">
            <a:spLocks noChangeArrowheads="1"/>
          </p:cNvSpPr>
          <p:nvPr/>
        </p:nvSpPr>
        <p:spPr bwMode="auto">
          <a:xfrm>
            <a:off x="5735639" y="4654550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20</a:t>
            </a:r>
          </a:p>
        </p:txBody>
      </p:sp>
      <p:sp>
        <p:nvSpPr>
          <p:cNvPr id="54301" name="Text Box 28"/>
          <p:cNvSpPr txBox="1">
            <a:spLocks noChangeArrowheads="1"/>
          </p:cNvSpPr>
          <p:nvPr/>
        </p:nvSpPr>
        <p:spPr bwMode="auto">
          <a:xfrm>
            <a:off x="6311900" y="4654550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15</a:t>
            </a:r>
          </a:p>
        </p:txBody>
      </p:sp>
      <p:sp>
        <p:nvSpPr>
          <p:cNvPr id="54302" name="Text Box 29"/>
          <p:cNvSpPr txBox="1">
            <a:spLocks noChangeArrowheads="1"/>
          </p:cNvSpPr>
          <p:nvPr/>
        </p:nvSpPr>
        <p:spPr bwMode="auto">
          <a:xfrm>
            <a:off x="5159375" y="4654550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15</a:t>
            </a:r>
          </a:p>
        </p:txBody>
      </p:sp>
      <p:sp>
        <p:nvSpPr>
          <p:cNvPr id="54303" name="Text Box 30"/>
          <p:cNvSpPr txBox="1">
            <a:spLocks noChangeArrowheads="1"/>
          </p:cNvSpPr>
          <p:nvPr/>
        </p:nvSpPr>
        <p:spPr bwMode="auto">
          <a:xfrm>
            <a:off x="4656138" y="465455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6</a:t>
            </a:r>
          </a:p>
        </p:txBody>
      </p:sp>
      <p:sp>
        <p:nvSpPr>
          <p:cNvPr id="54304" name="Text Box 31"/>
          <p:cNvSpPr txBox="1">
            <a:spLocks noChangeArrowheads="1"/>
          </p:cNvSpPr>
          <p:nvPr/>
        </p:nvSpPr>
        <p:spPr bwMode="auto">
          <a:xfrm>
            <a:off x="7032626" y="465455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6</a:t>
            </a:r>
          </a:p>
        </p:txBody>
      </p:sp>
      <p:sp>
        <p:nvSpPr>
          <p:cNvPr id="54305" name="Text Box 32"/>
          <p:cNvSpPr txBox="1">
            <a:spLocks noChangeArrowheads="1"/>
          </p:cNvSpPr>
          <p:nvPr/>
        </p:nvSpPr>
        <p:spPr bwMode="auto">
          <a:xfrm>
            <a:off x="4367213" y="5157788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7</a:t>
            </a:r>
          </a:p>
        </p:txBody>
      </p:sp>
      <p:sp>
        <p:nvSpPr>
          <p:cNvPr id="54306" name="Text Box 33"/>
          <p:cNvSpPr txBox="1">
            <a:spLocks noChangeArrowheads="1"/>
          </p:cNvSpPr>
          <p:nvPr/>
        </p:nvSpPr>
        <p:spPr bwMode="auto">
          <a:xfrm>
            <a:off x="7319963" y="5157788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7</a:t>
            </a:r>
          </a:p>
        </p:txBody>
      </p:sp>
      <p:sp>
        <p:nvSpPr>
          <p:cNvPr id="54307" name="Text Box 34"/>
          <p:cNvSpPr txBox="1">
            <a:spLocks noChangeArrowheads="1"/>
          </p:cNvSpPr>
          <p:nvPr/>
        </p:nvSpPr>
        <p:spPr bwMode="auto">
          <a:xfrm>
            <a:off x="4872039" y="5157788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21</a:t>
            </a:r>
          </a:p>
        </p:txBody>
      </p:sp>
      <p:sp>
        <p:nvSpPr>
          <p:cNvPr id="54308" name="Text Box 35"/>
          <p:cNvSpPr txBox="1">
            <a:spLocks noChangeArrowheads="1"/>
          </p:cNvSpPr>
          <p:nvPr/>
        </p:nvSpPr>
        <p:spPr bwMode="auto">
          <a:xfrm>
            <a:off x="5448300" y="5157788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35</a:t>
            </a:r>
          </a:p>
        </p:txBody>
      </p:sp>
      <p:sp>
        <p:nvSpPr>
          <p:cNvPr id="54309" name="Text Box 36"/>
          <p:cNvSpPr txBox="1">
            <a:spLocks noChangeArrowheads="1"/>
          </p:cNvSpPr>
          <p:nvPr/>
        </p:nvSpPr>
        <p:spPr bwMode="auto">
          <a:xfrm>
            <a:off x="6024564" y="5157788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35</a:t>
            </a:r>
          </a:p>
        </p:txBody>
      </p:sp>
      <p:sp>
        <p:nvSpPr>
          <p:cNvPr id="54310" name="Text Box 37"/>
          <p:cNvSpPr txBox="1">
            <a:spLocks noChangeArrowheads="1"/>
          </p:cNvSpPr>
          <p:nvPr/>
        </p:nvSpPr>
        <p:spPr bwMode="auto">
          <a:xfrm>
            <a:off x="6600825" y="5157788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21</a:t>
            </a:r>
          </a:p>
        </p:txBody>
      </p:sp>
      <p:sp>
        <p:nvSpPr>
          <p:cNvPr id="54311" name="Text Box 38"/>
          <p:cNvSpPr txBox="1">
            <a:spLocks noChangeArrowheads="1"/>
          </p:cNvSpPr>
          <p:nvPr/>
        </p:nvSpPr>
        <p:spPr bwMode="auto">
          <a:xfrm>
            <a:off x="3503613" y="56610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312" name="Text Box 39"/>
          <p:cNvSpPr txBox="1">
            <a:spLocks noChangeArrowheads="1"/>
          </p:cNvSpPr>
          <p:nvPr/>
        </p:nvSpPr>
        <p:spPr bwMode="auto">
          <a:xfrm>
            <a:off x="4008438" y="56610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8</a:t>
            </a:r>
            <a:endParaRPr lang="fr-CA" sz="2400"/>
          </a:p>
        </p:txBody>
      </p:sp>
      <p:sp>
        <p:nvSpPr>
          <p:cNvPr id="54313" name="Text Box 40"/>
          <p:cNvSpPr txBox="1">
            <a:spLocks noChangeArrowheads="1"/>
          </p:cNvSpPr>
          <p:nvPr/>
        </p:nvSpPr>
        <p:spPr bwMode="auto">
          <a:xfrm>
            <a:off x="4583113" y="5661025"/>
            <a:ext cx="576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28</a:t>
            </a:r>
            <a:endParaRPr lang="fr-CA" sz="2400"/>
          </a:p>
        </p:txBody>
      </p:sp>
      <p:sp>
        <p:nvSpPr>
          <p:cNvPr id="54314" name="Text Box 41"/>
          <p:cNvSpPr txBox="1">
            <a:spLocks noChangeArrowheads="1"/>
          </p:cNvSpPr>
          <p:nvPr/>
        </p:nvSpPr>
        <p:spPr bwMode="auto">
          <a:xfrm>
            <a:off x="5132388" y="5661025"/>
            <a:ext cx="576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56</a:t>
            </a:r>
            <a:endParaRPr lang="fr-CA" sz="2400"/>
          </a:p>
        </p:txBody>
      </p:sp>
      <p:sp>
        <p:nvSpPr>
          <p:cNvPr id="54315" name="Text Box 42"/>
          <p:cNvSpPr txBox="1">
            <a:spLocks noChangeArrowheads="1"/>
          </p:cNvSpPr>
          <p:nvPr/>
        </p:nvSpPr>
        <p:spPr bwMode="auto">
          <a:xfrm>
            <a:off x="5697538" y="5661025"/>
            <a:ext cx="576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70</a:t>
            </a:r>
            <a:endParaRPr lang="fr-CA" sz="2400"/>
          </a:p>
        </p:txBody>
      </p:sp>
      <p:sp>
        <p:nvSpPr>
          <p:cNvPr id="54316" name="Text Box 43"/>
          <p:cNvSpPr txBox="1">
            <a:spLocks noChangeArrowheads="1"/>
          </p:cNvSpPr>
          <p:nvPr/>
        </p:nvSpPr>
        <p:spPr bwMode="auto">
          <a:xfrm>
            <a:off x="6311901" y="5661025"/>
            <a:ext cx="576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56</a:t>
            </a:r>
            <a:endParaRPr lang="fr-CA" sz="2400"/>
          </a:p>
        </p:txBody>
      </p:sp>
      <p:sp>
        <p:nvSpPr>
          <p:cNvPr id="54317" name="Text Box 44"/>
          <p:cNvSpPr txBox="1">
            <a:spLocks noChangeArrowheads="1"/>
          </p:cNvSpPr>
          <p:nvPr/>
        </p:nvSpPr>
        <p:spPr bwMode="auto">
          <a:xfrm>
            <a:off x="6921501" y="5649913"/>
            <a:ext cx="576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28</a:t>
            </a:r>
            <a:endParaRPr lang="fr-CA" sz="2400"/>
          </a:p>
        </p:txBody>
      </p:sp>
      <p:sp>
        <p:nvSpPr>
          <p:cNvPr id="54318" name="Text Box 45"/>
          <p:cNvSpPr txBox="1">
            <a:spLocks noChangeArrowheads="1"/>
          </p:cNvSpPr>
          <p:nvPr/>
        </p:nvSpPr>
        <p:spPr bwMode="auto">
          <a:xfrm>
            <a:off x="7558088" y="56610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8</a:t>
            </a:r>
            <a:endParaRPr lang="fr-CA" sz="2400"/>
          </a:p>
        </p:txBody>
      </p:sp>
      <p:sp>
        <p:nvSpPr>
          <p:cNvPr id="54319" name="Text Box 46"/>
          <p:cNvSpPr txBox="1">
            <a:spLocks noChangeArrowheads="1"/>
          </p:cNvSpPr>
          <p:nvPr/>
        </p:nvSpPr>
        <p:spPr bwMode="auto">
          <a:xfrm>
            <a:off x="8183563" y="56610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4320" name="Rectangle 47"/>
          <p:cNvSpPr>
            <a:spLocks noGrp="1" noChangeArrowheads="1"/>
          </p:cNvSpPr>
          <p:nvPr>
            <p:ph type="title"/>
          </p:nvPr>
        </p:nvSpPr>
        <p:spPr>
          <a:xfrm>
            <a:off x="1992313" y="476250"/>
            <a:ext cx="8229600" cy="954088"/>
          </a:xfrm>
          <a:noFill/>
        </p:spPr>
        <p:txBody>
          <a:bodyPr/>
          <a:lstStyle/>
          <a:p>
            <a:pPr eaLnBrk="1" hangingPunct="1"/>
            <a:r>
              <a:rPr lang="fr-CA" sz="3200"/>
              <a:t>Réponse: Le 2</a:t>
            </a:r>
            <a:r>
              <a:rPr lang="fr-CA" sz="3200" baseline="30000"/>
              <a:t>e</a:t>
            </a:r>
            <a:r>
              <a:rPr lang="fr-CA" sz="3200"/>
              <a:t> nombre de la 6</a:t>
            </a:r>
            <a:r>
              <a:rPr lang="fr-CA" sz="3200" baseline="30000"/>
              <a:t>e</a:t>
            </a:r>
            <a:r>
              <a:rPr lang="fr-CA" sz="3200"/>
              <a:t> ligne en comptant à partir de 0.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797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37"/>
    </mc:Choice>
    <mc:Fallback xmlns="">
      <p:transition spd="slow" advTm="353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9" grpId="0" animBg="1"/>
    </p:bldLst>
  </p:timing>
  <p:extLst>
    <p:ext uri="{3A86A75C-4F4B-4683-9AE1-C65F6400EC91}">
      <p14:laserTraceLst xmlns:p14="http://schemas.microsoft.com/office/powerpoint/2010/main">
        <p14:tracePtLst>
          <p14:tracePt t="12874" x="742950" y="5295900"/>
          <p14:tracePt t="13116" x="755650" y="5295900"/>
          <p14:tracePt t="13124" x="793750" y="5308600"/>
          <p14:tracePt t="13133" x="869950" y="5308600"/>
          <p14:tracePt t="13144" x="965200" y="5308600"/>
          <p14:tracePt t="13160" x="1187450" y="5308600"/>
          <p14:tracePt t="13178" x="1568450" y="5308600"/>
          <p14:tracePt t="13194" x="1739900" y="5308600"/>
          <p14:tracePt t="13197" x="1917700" y="5302250"/>
          <p14:tracePt t="13211" x="2520950" y="5219700"/>
          <p14:tracePt t="13227" x="3168650" y="5137150"/>
          <p14:tracePt t="13244" x="3822700" y="4984750"/>
          <p14:tracePt t="13261" x="4400550" y="4845050"/>
          <p14:tracePt t="13277" x="4991100" y="4629150"/>
          <p14:tracePt t="13294" x="5505450" y="4406900"/>
          <p14:tracePt t="13311" x="5937250" y="4127500"/>
          <p14:tracePt t="13327" x="6248400" y="3886200"/>
          <p14:tracePt t="13344" x="6400800" y="3733800"/>
          <p14:tracePt t="13360" x="6496050" y="3581400"/>
          <p14:tracePt t="13377" x="6546850" y="3435350"/>
          <p14:tracePt t="13394" x="6553200" y="3321050"/>
          <p14:tracePt t="13410" x="6559550" y="3200400"/>
          <p14:tracePt t="13427" x="6559550" y="3124200"/>
          <p14:tracePt t="13444" x="6572250" y="3041650"/>
          <p14:tracePt t="13460" x="6610350" y="2971800"/>
          <p14:tracePt t="13477" x="6661150" y="2870200"/>
          <p14:tracePt t="13494" x="6711950" y="2781300"/>
          <p14:tracePt t="13510" x="6750050" y="2679700"/>
          <p14:tracePt t="13527" x="6781800" y="2590800"/>
          <p14:tracePt t="13543" x="6794500" y="2489200"/>
          <p14:tracePt t="13560" x="6794500" y="2413000"/>
          <p14:tracePt t="13577" x="6769100" y="2336800"/>
          <p14:tracePt t="13594" x="6724650" y="2266950"/>
          <p14:tracePt t="13610" x="6610350" y="2184400"/>
          <p14:tracePt t="13627" x="6527800" y="2139950"/>
          <p14:tracePt t="13644" x="6464300" y="2095500"/>
          <p14:tracePt t="13660" x="6407150" y="2057400"/>
          <p14:tracePt t="13677" x="6381750" y="2019300"/>
          <p14:tracePt t="13694" x="6369050" y="1974850"/>
          <p14:tracePt t="13710" x="6369050" y="1930400"/>
          <p14:tracePt t="13715" x="6369050" y="1885950"/>
          <p14:tracePt t="13727" x="6369050" y="1854200"/>
          <p14:tracePt t="13744" x="6369050" y="1803400"/>
          <p14:tracePt t="13760" x="6375400" y="1746250"/>
          <p14:tracePt t="13777" x="6375400" y="1708150"/>
          <p14:tracePt t="13794" x="6356350" y="1670050"/>
          <p14:tracePt t="13810" x="6273800" y="1625600"/>
          <p14:tracePt t="13827" x="6197600" y="1619250"/>
          <p14:tracePt t="13844" x="6102350" y="1619250"/>
          <p14:tracePt t="13860" x="6013450" y="1619250"/>
          <p14:tracePt t="13877" x="5949950" y="1619250"/>
          <p14:tracePt t="13894" x="5905500" y="1631950"/>
          <p14:tracePt t="13910" x="5886450" y="1644650"/>
          <p14:tracePt t="13927" x="5880100" y="1663700"/>
          <p14:tracePt t="13944" x="5880100" y="1676400"/>
          <p14:tracePt t="13960" x="5911850" y="1695450"/>
          <p14:tracePt t="13977" x="5969000" y="1708150"/>
          <p14:tracePt t="13994" x="6038850" y="1727200"/>
          <p14:tracePt t="14010" x="6108700" y="1739900"/>
          <p14:tracePt t="14027" x="6172200" y="1752600"/>
          <p14:tracePt t="14044" x="6178550" y="1752600"/>
          <p14:tracePt t="14067" x="6178550" y="1758950"/>
          <p14:tracePt t="14077" x="6178550" y="1765300"/>
          <p14:tracePt t="14094" x="6165850" y="1778000"/>
          <p14:tracePt t="14110" x="6115050" y="1809750"/>
          <p14:tracePt t="14127" x="6051550" y="1835150"/>
          <p14:tracePt t="14144" x="5988050" y="1860550"/>
          <p14:tracePt t="14160" x="5943600" y="1885950"/>
          <p14:tracePt t="14177" x="5911850" y="1892300"/>
          <p14:tracePt t="14194" x="5899150" y="1898650"/>
          <p14:tracePt t="14219" x="5905500" y="1898650"/>
          <p14:tracePt t="14227" x="5911850" y="1898650"/>
          <p14:tracePt t="14243" x="5943600" y="1898650"/>
          <p14:tracePt t="14260" x="5988050" y="1898650"/>
          <p14:tracePt t="14277" x="6045200" y="1898650"/>
          <p14:tracePt t="14293" x="6089650" y="1898650"/>
          <p14:tracePt t="14310" x="6127750" y="1892300"/>
          <p14:tracePt t="14365" x="6121400" y="1892300"/>
          <p14:tracePt t="14372" x="6108700" y="1892300"/>
          <p14:tracePt t="14382" x="6096000" y="1892300"/>
          <p14:tracePt t="14394" x="6076950" y="1898650"/>
          <p14:tracePt t="14410" x="6045200" y="1905000"/>
          <p14:tracePt t="14427" x="5994400" y="1911350"/>
          <p14:tracePt t="14443" x="5962650" y="1911350"/>
          <p14:tracePt t="14460" x="5924550" y="1911350"/>
          <p14:tracePt t="14476" x="5911850" y="1911350"/>
          <p14:tracePt t="14493" x="5899150" y="1917700"/>
          <p14:tracePt t="14546" x="5911850" y="1917700"/>
          <p14:tracePt t="14554" x="5918200" y="1917700"/>
          <p14:tracePt t="14563" x="5937250" y="1917700"/>
          <p14:tracePt t="14576" x="5962650" y="1917700"/>
          <p14:tracePt t="14593" x="6007100" y="1917700"/>
          <p14:tracePt t="14610" x="6057900" y="1917700"/>
          <p14:tracePt t="14626" x="6121400" y="1917700"/>
          <p14:tracePt t="14643" x="6127750" y="1917700"/>
          <p14:tracePt t="14682" x="6115050" y="1917700"/>
          <p14:tracePt t="14691" x="6083300" y="1917700"/>
          <p14:tracePt t="14699" x="6064250" y="1917700"/>
          <p14:tracePt t="14710" x="6019800" y="1917700"/>
          <p14:tracePt t="14727" x="5956300" y="1917700"/>
          <p14:tracePt t="14743" x="5899150" y="1917700"/>
          <p14:tracePt t="14760" x="5854700" y="1917700"/>
          <p14:tracePt t="14776" x="5822950" y="1917700"/>
          <p14:tracePt t="14793" x="5816600" y="1917700"/>
          <p14:tracePt t="15475" x="5810250" y="1917700"/>
          <p14:tracePt t="15483" x="5797550" y="1917700"/>
          <p14:tracePt t="15493" x="5791200" y="1917700"/>
          <p14:tracePt t="15510" x="5765800" y="1917700"/>
          <p14:tracePt t="15526" x="5727700" y="1917700"/>
          <p14:tracePt t="15543" x="5683250" y="1917700"/>
          <p14:tracePt t="15559" x="5632450" y="1917700"/>
          <p14:tracePt t="15576" x="5588000" y="1917700"/>
          <p14:tracePt t="15593" x="5537200" y="1917700"/>
          <p14:tracePt t="15609" x="5511800" y="1917700"/>
          <p14:tracePt t="15626" x="5499100" y="1917700"/>
          <p14:tracePt t="15642" x="5492750" y="1917700"/>
          <p14:tracePt t="15715" x="5499100" y="1924050"/>
          <p14:tracePt t="15724" x="5511800" y="1930400"/>
          <p14:tracePt t="15732" x="5537200" y="1936750"/>
          <p14:tracePt t="15743" x="5581650" y="1943100"/>
          <p14:tracePt t="15759" x="5657850" y="1949450"/>
          <p14:tracePt t="15776" x="5746750" y="1962150"/>
          <p14:tracePt t="15793" x="5816600" y="1981200"/>
          <p14:tracePt t="15810" x="5892800" y="2000250"/>
          <p14:tracePt t="15826" x="5899150" y="2000250"/>
          <p14:tracePt t="15843" x="5930900" y="2032000"/>
          <p14:tracePt t="15860" x="5949950" y="2051050"/>
          <p14:tracePt t="15876" x="5962650" y="2070100"/>
          <p14:tracePt t="15893" x="5981700" y="2108200"/>
          <p14:tracePt t="15910" x="5994400" y="2152650"/>
          <p14:tracePt t="15926" x="6000750" y="2178050"/>
          <p14:tracePt t="15943" x="6007100" y="2209800"/>
          <p14:tracePt t="15960" x="6007100" y="2241550"/>
          <p14:tracePt t="15976" x="6007100" y="2260600"/>
          <p14:tracePt t="15994" x="5988050" y="2286000"/>
          <p14:tracePt t="16010" x="5981700" y="2286000"/>
          <p14:tracePt t="16026" x="5949950" y="2305050"/>
          <p14:tracePt t="16043" x="5905500" y="2330450"/>
          <p14:tracePt t="16059" x="5861050" y="2343150"/>
          <p14:tracePt t="16076" x="5816600" y="2355850"/>
          <p14:tracePt t="16093" x="5772150" y="2362200"/>
          <p14:tracePt t="16110" x="5740400" y="2368550"/>
          <p14:tracePt t="16126" x="5708650" y="2374900"/>
          <p14:tracePt t="16143" x="5695950" y="2374900"/>
          <p14:tracePt t="16159" x="5683250" y="2381250"/>
          <p14:tracePt t="16188" x="5676900" y="2387600"/>
          <p14:tracePt t="16308" x="5670550" y="2387600"/>
          <p14:tracePt t="16316" x="5664200" y="2387600"/>
          <p14:tracePt t="16326" x="5657850" y="2387600"/>
          <p14:tracePt t="16343" x="5651500" y="2387600"/>
          <p14:tracePt t="16359" x="5638800" y="2387600"/>
          <p14:tracePt t="16376" x="5632450" y="2387600"/>
          <p14:tracePt t="16476" x="5645150" y="2387600"/>
          <p14:tracePt t="16486" x="5645150" y="2393950"/>
          <p14:tracePt t="16493" x="5657850" y="2400300"/>
          <p14:tracePt t="16509" x="5676900" y="2419350"/>
          <p14:tracePt t="16525" x="5702300" y="2432050"/>
          <p14:tracePt t="16542" x="5715000" y="2451100"/>
          <p14:tracePt t="16559" x="5727700" y="2463800"/>
          <p14:tracePt t="16576" x="5740400" y="2482850"/>
          <p14:tracePt t="16592" x="5740400" y="2508250"/>
          <p14:tracePt t="16609" x="5740400" y="2533650"/>
          <p14:tracePt t="16626" x="5734050" y="2552700"/>
          <p14:tracePt t="16642" x="5676900" y="2616200"/>
          <p14:tracePt t="16659" x="5619750" y="2667000"/>
          <p14:tracePt t="16675" x="5562600" y="2711450"/>
          <p14:tracePt t="16692" x="5499100" y="2755900"/>
          <p14:tracePt t="16709" x="5454650" y="2774950"/>
          <p14:tracePt t="16726" x="5416550" y="2800350"/>
          <p14:tracePt t="16742" x="5397500" y="2813050"/>
          <p14:tracePt t="16759" x="5384800" y="2819400"/>
          <p14:tracePt t="17059" x="5397500" y="2819400"/>
          <p14:tracePt t="17067" x="5410200" y="2819400"/>
          <p14:tracePt t="17076" x="5422900" y="2819400"/>
          <p14:tracePt t="17092" x="5473700" y="2838450"/>
          <p14:tracePt t="17109" x="5524500" y="2857500"/>
          <p14:tracePt t="17125" x="5575300" y="2889250"/>
          <p14:tracePt t="17142" x="5626100" y="2914650"/>
          <p14:tracePt t="17159" x="5657850" y="2940050"/>
          <p14:tracePt t="17175" x="5676900" y="2965450"/>
          <p14:tracePt t="17192" x="5683250" y="2997200"/>
          <p14:tracePt t="17208" x="5683250" y="3048000"/>
          <p14:tracePt t="17213" x="5683250" y="3067050"/>
          <p14:tracePt t="17226" x="5683250" y="3079750"/>
          <p14:tracePt t="17242" x="5632450" y="3162300"/>
          <p14:tracePt t="17259" x="5594350" y="3206750"/>
          <p14:tracePt t="17275" x="5537200" y="3257550"/>
          <p14:tracePt t="17292" x="5473700" y="3282950"/>
          <p14:tracePt t="17309" x="5403850" y="3321050"/>
          <p14:tracePt t="17325" x="5321300" y="3359150"/>
          <p14:tracePt t="17342" x="5238750" y="3378200"/>
          <p14:tracePt t="17358" x="5181600" y="3403600"/>
          <p14:tracePt t="17375" x="5130800" y="3422650"/>
          <p14:tracePt t="17392" x="5092700" y="3429000"/>
          <p14:tracePt t="17408" x="5067300" y="3441700"/>
          <p14:tracePt t="17425" x="5048250" y="3448050"/>
          <p14:tracePt t="17442" x="5048250" y="3454400"/>
          <p14:tracePt t="17611" x="5041900" y="3454400"/>
          <p14:tracePt t="17619" x="5035550" y="3454400"/>
          <p14:tracePt t="17628" x="5029200" y="3460750"/>
          <p14:tracePt t="17646" x="5022850" y="3460750"/>
          <p14:tracePt t="17658" x="5016500" y="3467100"/>
          <p14:tracePt t="17675" x="5010150" y="3467100"/>
          <p14:tracePt t="17692" x="5003800" y="3467100"/>
          <p14:tracePt t="17708" x="5003800" y="3473450"/>
          <p14:tracePt t="17763" x="5016500" y="3473450"/>
          <p14:tracePt t="17771" x="5029200" y="3467100"/>
          <p14:tracePt t="17778" x="5041900" y="3467100"/>
          <p14:tracePt t="17791" x="5060950" y="3460750"/>
          <p14:tracePt t="17808" x="5086350" y="3460750"/>
          <p14:tracePt t="17825" x="5111750" y="3460750"/>
          <p14:tracePt t="17842" x="5143500" y="3460750"/>
          <p14:tracePt t="17858" x="5156200" y="3479800"/>
          <p14:tracePt t="17875" x="5168900" y="3505200"/>
          <p14:tracePt t="17891" x="5168900" y="3536950"/>
          <p14:tracePt t="17908" x="5168900" y="3568700"/>
          <p14:tracePt t="17925" x="5168900" y="3594100"/>
          <p14:tracePt t="17941" x="5149850" y="3632200"/>
          <p14:tracePt t="17958" x="5118100" y="3657600"/>
          <p14:tracePt t="17975" x="5067300" y="3683000"/>
          <p14:tracePt t="17991" x="4997450" y="3708400"/>
          <p14:tracePt t="18008" x="4933950" y="3714750"/>
          <p14:tracePt t="18024" x="4864100" y="3733800"/>
          <p14:tracePt t="18041" x="4781550" y="3746500"/>
          <p14:tracePt t="18058" x="4730750" y="3765550"/>
          <p14:tracePt t="18075" x="4699000" y="3778250"/>
          <p14:tracePt t="18092" x="4692650" y="3778250"/>
          <p14:tracePt t="18108" x="4692650" y="3784600"/>
          <p14:tracePt t="18395" x="4692650" y="3790950"/>
          <p14:tracePt t="18404" x="4699000" y="3790950"/>
          <p14:tracePt t="18413" x="4711700" y="3797300"/>
          <p14:tracePt t="18425" x="4730750" y="3810000"/>
          <p14:tracePt t="18442" x="4781550" y="3829050"/>
          <p14:tracePt t="18458" x="4838700" y="3873500"/>
          <p14:tracePt t="18475" x="4940300" y="3943350"/>
          <p14:tracePt t="18491" x="4978400" y="3981450"/>
          <p14:tracePt t="18508" x="5003800" y="4019550"/>
          <p14:tracePt t="18525" x="5010150" y="4057650"/>
          <p14:tracePt t="18541" x="5010150" y="4083050"/>
          <p14:tracePt t="18558" x="4997450" y="4114800"/>
          <p14:tracePt t="18574" x="4965700" y="4146550"/>
          <p14:tracePt t="18591" x="4927600" y="4178300"/>
          <p14:tracePt t="18608" x="4883150" y="4203700"/>
          <p14:tracePt t="18625" x="4813300" y="4222750"/>
          <p14:tracePt t="18642" x="4756150" y="4235450"/>
          <p14:tracePt t="18658" x="4679950" y="4248150"/>
          <p14:tracePt t="18675" x="4603750" y="4260850"/>
          <p14:tracePt t="18691" x="4578350" y="4273550"/>
          <p14:tracePt t="18708" x="4552950" y="4273550"/>
          <p14:tracePt t="18724" x="4546600" y="4279900"/>
          <p14:tracePt t="18741" x="4540250" y="4279900"/>
          <p14:tracePt t="18819" x="4533900" y="4279900"/>
          <p14:tracePt t="18834" x="4527550" y="4279900"/>
          <p14:tracePt t="18858" x="4521200" y="4279900"/>
          <p14:tracePt t="18866" x="4521200" y="4286250"/>
          <p14:tracePt t="18899" x="4514850" y="4286250"/>
          <p14:tracePt t="18915" x="4508500" y="4286250"/>
          <p14:tracePt t="19115" x="4495800" y="4298950"/>
          <p14:tracePt t="19124" x="4476750" y="4311650"/>
          <p14:tracePt t="19140" x="4476750" y="4318000"/>
          <p14:tracePt t="19156" x="4489450" y="4324350"/>
          <p14:tracePt t="19164" x="4527550" y="4349750"/>
          <p14:tracePt t="19174" x="4552950" y="4356100"/>
          <p14:tracePt t="19191" x="4610100" y="4381500"/>
          <p14:tracePt t="19208" x="4660900" y="4413250"/>
          <p14:tracePt t="19213" x="4673600" y="4432300"/>
          <p14:tracePt t="19224" x="4686300" y="4451350"/>
          <p14:tracePt t="19242" x="4692650" y="4489450"/>
          <p14:tracePt t="19258" x="4692650" y="4527550"/>
          <p14:tracePt t="19274" x="4673600" y="4610100"/>
          <p14:tracePt t="19291" x="4616450" y="4673600"/>
          <p14:tracePt t="19308" x="4546600" y="4743450"/>
          <p14:tracePt t="19324" x="4438650" y="4819650"/>
          <p14:tracePt t="19341" x="4356100" y="4870450"/>
          <p14:tracePt t="19358" x="4254500" y="4895850"/>
          <p14:tracePt t="19374" x="4197350" y="4908550"/>
          <p14:tracePt t="19391" x="4152900" y="4908550"/>
          <p14:tracePt t="19408" x="4146550" y="4908550"/>
          <p14:tracePt t="20683" x="4140200" y="4908550"/>
          <p14:tracePt t="20701" x="4140200" y="4914900"/>
          <p14:tracePt t="20724" x="4133850" y="4921250"/>
          <p14:tracePt t="20732" x="4133850" y="4927600"/>
          <p14:tracePt t="20755" x="4140200" y="4933950"/>
          <p14:tracePt t="20764" x="4146550" y="4933950"/>
          <p14:tracePt t="20774" x="4146550" y="4940300"/>
          <p14:tracePt t="20790" x="4171950" y="4953000"/>
          <p14:tracePt t="20807" x="4191000" y="4953000"/>
          <p14:tracePt t="20823" x="4210050" y="4959350"/>
          <p14:tracePt t="20840" x="4235450" y="4959350"/>
          <p14:tracePt t="20858" x="4273550" y="4959350"/>
          <p14:tracePt t="20874" x="4279900" y="4959350"/>
          <p14:tracePt t="20891" x="4292600" y="4953000"/>
          <p14:tracePt t="20907" x="4298950" y="4940300"/>
          <p14:tracePt t="20924" x="4298950" y="4921250"/>
          <p14:tracePt t="20940" x="4286250" y="4902200"/>
          <p14:tracePt t="20957" x="4279900" y="4895850"/>
          <p14:tracePt t="20974" x="4267200" y="4883150"/>
          <p14:tracePt t="20990" x="4260850" y="4876800"/>
          <p14:tracePt t="21007" x="4254500" y="4876800"/>
          <p14:tracePt t="21023" x="4248150" y="4876800"/>
          <p14:tracePt t="21040" x="4235450" y="4876800"/>
          <p14:tracePt t="21056" x="4229100" y="4876800"/>
          <p14:tracePt t="21073" x="4222750" y="4883150"/>
          <p14:tracePt t="21090" x="4222750" y="4889500"/>
          <p14:tracePt t="21291" x="4229100" y="4889500"/>
          <p14:tracePt t="21299" x="4235450" y="4895850"/>
          <p14:tracePt t="21308" x="4248150" y="4902200"/>
          <p14:tracePt t="21324" x="4292600" y="4914900"/>
          <p14:tracePt t="21340" x="4349750" y="4921250"/>
          <p14:tracePt t="21357" x="4445000" y="4927600"/>
          <p14:tracePt t="21373" x="4559300" y="4927600"/>
          <p14:tracePt t="21390" x="4667250" y="4927600"/>
          <p14:tracePt t="21407" x="4743450" y="4927600"/>
          <p14:tracePt t="21423" x="4794250" y="4927600"/>
          <p14:tracePt t="21440" x="4826000" y="4921250"/>
          <p14:tracePt t="21457" x="4864100" y="4908550"/>
          <p14:tracePt t="21474" x="4902200" y="4908550"/>
          <p14:tracePt t="21490" x="4946650" y="4895850"/>
          <p14:tracePt t="21507" x="5016500" y="4895850"/>
          <p14:tracePt t="21524" x="5054600" y="4883150"/>
          <p14:tracePt t="21540" x="5073650" y="4876800"/>
          <p14:tracePt t="21557" x="5073650" y="4870450"/>
          <p14:tracePt t="21573" x="5073650" y="4864100"/>
          <p14:tracePt t="21884" x="5067300" y="4864100"/>
          <p14:tracePt t="21902" x="5054600" y="4864100"/>
          <p14:tracePt t="21916" x="5041900" y="4864100"/>
          <p14:tracePt t="21924" x="5035550" y="4864100"/>
          <p14:tracePt t="21940" x="5022850" y="4864100"/>
          <p14:tracePt t="21956" x="5010150" y="4864100"/>
          <p14:tracePt t="21973" x="5003800" y="4864100"/>
          <p14:tracePt t="21995" x="4997450" y="4864100"/>
          <p14:tracePt t="22035" x="4997450" y="4870450"/>
          <p14:tracePt t="22051" x="4997450" y="4876800"/>
          <p14:tracePt t="22062" x="4997450" y="4883150"/>
          <p14:tracePt t="22074" x="4997450" y="4889500"/>
          <p14:tracePt t="22090" x="4997450" y="4902200"/>
          <p14:tracePt t="22106" x="5022850" y="4927600"/>
          <p14:tracePt t="22123" x="5080000" y="4946650"/>
          <p14:tracePt t="22139" x="5156200" y="4959350"/>
          <p14:tracePt t="22156" x="5257800" y="4972050"/>
          <p14:tracePt t="22172" x="5372100" y="4972050"/>
          <p14:tracePt t="22189" x="5480050" y="4972050"/>
          <p14:tracePt t="22206" x="5562600" y="4953000"/>
          <p14:tracePt t="22223" x="5600700" y="4933950"/>
          <p14:tracePt t="22239" x="5613400" y="4927600"/>
          <p14:tracePt t="22256" x="5619750" y="4927600"/>
          <p14:tracePt t="22283" x="5619750" y="4921250"/>
          <p14:tracePt t="22483" x="5619750" y="4914900"/>
          <p14:tracePt t="22493" x="5613400" y="4908550"/>
          <p14:tracePt t="22500" x="5600700" y="4895850"/>
          <p14:tracePt t="22510" x="5594350" y="4883150"/>
          <p14:tracePt t="22523" x="5562600" y="4864100"/>
          <p14:tracePt t="22539" x="5549900" y="4851400"/>
          <p14:tracePt t="22556" x="5543550" y="4851400"/>
          <p14:tracePt t="24450" x="5581650" y="4857750"/>
          <p14:tracePt t="24458" x="5645150" y="4857750"/>
          <p14:tracePt t="24466" x="5727700" y="4838700"/>
          <p14:tracePt t="24475" x="5829300" y="4794250"/>
          <p14:tracePt t="24488" x="5918200" y="4749800"/>
          <p14:tracePt t="24505" x="6070600" y="4660900"/>
          <p14:tracePt t="24522" x="6242050" y="4572000"/>
          <p14:tracePt t="24538" x="6330950" y="4514850"/>
          <p14:tracePt t="24554" x="6483350" y="4432300"/>
          <p14:tracePt t="24571" x="6642100" y="4356100"/>
          <p14:tracePt t="24588" x="6832600" y="4311650"/>
          <p14:tracePt t="24604" x="7035800" y="4298950"/>
          <p14:tracePt t="24621" x="7226300" y="4292600"/>
          <p14:tracePt t="24638" x="7391400" y="4286250"/>
          <p14:tracePt t="24655" x="7562850" y="4286250"/>
          <p14:tracePt t="24671" x="7689850" y="4286250"/>
          <p14:tracePt t="24688" x="7797800" y="4286250"/>
          <p14:tracePt t="24704" x="7905750" y="4286250"/>
          <p14:tracePt t="24708" x="7956550" y="4286250"/>
          <p14:tracePt t="24721" x="8020050" y="4286250"/>
          <p14:tracePt t="24738" x="8210550" y="4273550"/>
          <p14:tracePt t="24754" x="8350250" y="4273550"/>
          <p14:tracePt t="24771" x="8477250" y="4286250"/>
          <p14:tracePt t="24788" x="8629650" y="4286250"/>
          <p14:tracePt t="24805" x="8756650" y="4292600"/>
          <p14:tracePt t="24821" x="8883650" y="4292600"/>
          <p14:tracePt t="24838" x="9010650" y="4298950"/>
          <p14:tracePt t="24854" x="9163050" y="4298950"/>
          <p14:tracePt t="24871" x="9264650" y="4298950"/>
          <p14:tracePt t="24888" x="9334500" y="4298950"/>
          <p14:tracePt t="24904" x="9366250" y="4298950"/>
          <p14:tracePt t="24921" x="9372600" y="4298950"/>
          <p14:tracePt t="24970" x="9366250" y="4298950"/>
          <p14:tracePt t="24986" x="9359900" y="4298950"/>
          <p14:tracePt t="24994" x="9353550" y="4298950"/>
          <p14:tracePt t="25066" x="9353550" y="4292600"/>
          <p14:tracePt t="25074" x="9340850" y="4286250"/>
          <p14:tracePt t="25082" x="9334500" y="4286250"/>
          <p14:tracePt t="25091" x="9328150" y="4286250"/>
          <p14:tracePt t="25104" x="9315450" y="4279900"/>
          <p14:tracePt t="25121" x="9283700" y="4273550"/>
          <p14:tracePt t="25138" x="9245600" y="4248150"/>
          <p14:tracePt t="25154" x="9188450" y="4222750"/>
          <p14:tracePt t="25171" x="9137650" y="4210050"/>
          <p14:tracePt t="25188" x="9093200" y="4203700"/>
          <p14:tracePt t="25204" x="9067800" y="4191000"/>
          <p14:tracePt t="25221" x="9055100" y="4184650"/>
          <p14:tracePt t="26226" x="9048750" y="4184650"/>
          <p14:tracePt t="26234" x="9010650" y="4184650"/>
          <p14:tracePt t="26242" x="8896350" y="4178300"/>
          <p14:tracePt t="26254" x="8756650" y="4146550"/>
          <p14:tracePt t="26271" x="8362950" y="4076700"/>
          <p14:tracePt t="26287" x="7918450" y="4038600"/>
          <p14:tracePt t="26304" x="7397750" y="4038600"/>
          <p14:tracePt t="26320" x="6921500" y="4044950"/>
          <p14:tracePt t="26338" x="6064250" y="4165600"/>
          <p14:tracePt t="26354" x="5378450" y="4381500"/>
          <p14:tracePt t="26370" x="4686300" y="4591050"/>
          <p14:tracePt t="26387" x="3975100" y="4800600"/>
          <p14:tracePt t="26404" x="3263900" y="5010150"/>
          <p14:tracePt t="26420" x="2578100" y="5207000"/>
          <p14:tracePt t="26437" x="1949450" y="5429250"/>
          <p14:tracePt t="26454" x="1504950" y="5594350"/>
          <p14:tracePt t="26470" x="1092200" y="5772150"/>
          <p14:tracePt t="26487" x="755650" y="5911850"/>
          <p14:tracePt t="26504" x="577850" y="5988050"/>
          <p14:tracePt t="26520" x="469900" y="6007100"/>
          <p14:tracePt t="26537" x="419100" y="6013450"/>
          <p14:tracePt t="26554" x="412750" y="6013450"/>
          <p14:tracePt t="26602" x="406400" y="6019800"/>
          <p14:tracePt t="26610" x="393700" y="6019800"/>
          <p14:tracePt t="26620" x="368300" y="6038850"/>
          <p14:tracePt t="26637" x="311150" y="6096000"/>
          <p14:tracePt t="26653" x="254000" y="6146800"/>
          <p14:tracePt t="26670" x="196850" y="6203950"/>
          <p14:tracePt t="26687" x="120650" y="6280150"/>
          <p14:tracePt t="26704" x="57150" y="6375400"/>
          <p14:tracePt t="26707" x="25400" y="6426200"/>
          <p14:tracePt t="26720" x="0" y="6464300"/>
          <p14:tracePt t="26737" x="0" y="6546850"/>
          <p14:tracePt t="29306" x="0" y="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Text Box 2"/>
          <p:cNvSpPr txBox="1">
            <a:spLocks noChangeArrowheads="1"/>
          </p:cNvSpPr>
          <p:nvPr/>
        </p:nvSpPr>
        <p:spPr bwMode="auto">
          <a:xfrm>
            <a:off x="2135188" y="2565400"/>
            <a:ext cx="80645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CA" sz="3600" dirty="0"/>
              <a:t>Réponse: Il faut regarder le 6</a:t>
            </a:r>
            <a:r>
              <a:rPr lang="fr-CA" sz="3600" baseline="30000" dirty="0"/>
              <a:t>e</a:t>
            </a:r>
            <a:r>
              <a:rPr lang="fr-CA" sz="3600" dirty="0"/>
              <a:t> nombre de la 49</a:t>
            </a:r>
            <a:r>
              <a:rPr lang="fr-CA" sz="3600" baseline="30000" dirty="0"/>
              <a:t>e</a:t>
            </a:r>
            <a:r>
              <a:rPr lang="fr-CA" sz="3600" dirty="0"/>
              <a:t> ligne du triangle de Pascal (toujours en comptant à partir de 0).</a:t>
            </a:r>
          </a:p>
        </p:txBody>
      </p:sp>
      <p:sp>
        <p:nvSpPr>
          <p:cNvPr id="73732" name="Text Box 2"/>
          <p:cNvSpPr txBox="1">
            <a:spLocks noChangeArrowheads="1"/>
          </p:cNvSpPr>
          <p:nvPr/>
        </p:nvSpPr>
        <p:spPr bwMode="auto">
          <a:xfrm>
            <a:off x="4079875" y="4941888"/>
            <a:ext cx="381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fr-CA" sz="3600"/>
              <a:t>13 983 816</a:t>
            </a:r>
          </a:p>
        </p:txBody>
      </p:sp>
      <p:pic>
        <p:nvPicPr>
          <p:cNvPr id="58370" name="Picture 2" descr="Un groupe de Saint-Hyacinthe gagnant du million garanti au Lotto 6/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800" y="620688"/>
            <a:ext cx="3421779" cy="1575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696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259"/>
    </mc:Choice>
    <mc:Fallback xmlns="">
      <p:transition spd="slow" advTm="402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/>
      <p:bldP spid="737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2" descr="http://idata.over-blog.com/0/56/11/53/nature/Tournes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21" y="395704"/>
            <a:ext cx="2853790" cy="2137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4" descr="bugsgb0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335" y="2420938"/>
            <a:ext cx="1727200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732" y="324507"/>
            <a:ext cx="2088232" cy="19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2" descr="The Pine Cone | Nature gÃ©omÃ©trique, Spirale de fibonacci, Pomme de p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450" y="4378325"/>
            <a:ext cx="2241226" cy="236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962" y="2751590"/>
            <a:ext cx="2027001" cy="201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3" r="-8217"/>
          <a:stretch/>
        </p:blipFill>
        <p:spPr bwMode="auto">
          <a:xfrm>
            <a:off x="183128" y="4424007"/>
            <a:ext cx="2145170" cy="2162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8" name="Object 10"/>
          <p:cNvGraphicFramePr>
            <a:graphicFrameLocks noChangeAspect="1"/>
          </p:cNvGraphicFramePr>
          <p:nvPr/>
        </p:nvGraphicFramePr>
        <p:xfrm>
          <a:off x="3531598" y="1184276"/>
          <a:ext cx="1620837" cy="74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95000" imgH="228600" progId="Equation.DSMT4">
                  <p:embed/>
                </p:oleObj>
              </mc:Choice>
              <mc:Fallback>
                <p:oleObj name="Equation" r:id="rId8" imgW="495000" imgH="228600" progId="Equation.DSMT4">
                  <p:embed/>
                  <p:pic>
                    <p:nvPicPr>
                      <p:cNvPr id="8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1598" y="1184276"/>
                        <a:ext cx="1620837" cy="74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127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88"/>
    </mc:Choice>
    <mc:Fallback xmlns="">
      <p:transition spd="slow" advTm="12988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3"/>
          <p:cNvSpPr txBox="1">
            <a:spLocks noChangeArrowheads="1"/>
          </p:cNvSpPr>
          <p:nvPr/>
        </p:nvSpPr>
        <p:spPr bwMode="auto">
          <a:xfrm>
            <a:off x="5829301" y="1630363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347" name="Text Box 4"/>
          <p:cNvSpPr txBox="1">
            <a:spLocks noChangeArrowheads="1"/>
          </p:cNvSpPr>
          <p:nvPr/>
        </p:nvSpPr>
        <p:spPr bwMode="auto">
          <a:xfrm>
            <a:off x="5519738" y="213360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348" name="Text Box 5"/>
          <p:cNvSpPr txBox="1">
            <a:spLocks noChangeArrowheads="1"/>
          </p:cNvSpPr>
          <p:nvPr/>
        </p:nvSpPr>
        <p:spPr bwMode="auto">
          <a:xfrm>
            <a:off x="5232401" y="263842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349" name="Text Box 6"/>
          <p:cNvSpPr txBox="1">
            <a:spLocks noChangeArrowheads="1"/>
          </p:cNvSpPr>
          <p:nvPr/>
        </p:nvSpPr>
        <p:spPr bwMode="auto">
          <a:xfrm>
            <a:off x="4943476" y="3141663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350" name="Text Box 7"/>
          <p:cNvSpPr txBox="1">
            <a:spLocks noChangeArrowheads="1"/>
          </p:cNvSpPr>
          <p:nvPr/>
        </p:nvSpPr>
        <p:spPr bwMode="auto">
          <a:xfrm>
            <a:off x="4656138" y="3646488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351" name="Text Box 8"/>
          <p:cNvSpPr txBox="1">
            <a:spLocks noChangeArrowheads="1"/>
          </p:cNvSpPr>
          <p:nvPr/>
        </p:nvSpPr>
        <p:spPr bwMode="auto">
          <a:xfrm>
            <a:off x="4367213" y="41497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352" name="Text Box 9"/>
          <p:cNvSpPr txBox="1">
            <a:spLocks noChangeArrowheads="1"/>
          </p:cNvSpPr>
          <p:nvPr/>
        </p:nvSpPr>
        <p:spPr bwMode="auto">
          <a:xfrm>
            <a:off x="4079876" y="465455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353" name="Text Box 10"/>
          <p:cNvSpPr txBox="1">
            <a:spLocks noChangeArrowheads="1"/>
          </p:cNvSpPr>
          <p:nvPr/>
        </p:nvSpPr>
        <p:spPr bwMode="auto">
          <a:xfrm>
            <a:off x="3792538" y="5157788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354" name="Text Box 11"/>
          <p:cNvSpPr txBox="1">
            <a:spLocks noChangeArrowheads="1"/>
          </p:cNvSpPr>
          <p:nvPr/>
        </p:nvSpPr>
        <p:spPr bwMode="auto">
          <a:xfrm>
            <a:off x="6096001" y="213360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355" name="Text Box 12"/>
          <p:cNvSpPr txBox="1">
            <a:spLocks noChangeArrowheads="1"/>
          </p:cNvSpPr>
          <p:nvPr/>
        </p:nvSpPr>
        <p:spPr bwMode="auto">
          <a:xfrm>
            <a:off x="6456363" y="26384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356" name="Text Box 13"/>
          <p:cNvSpPr txBox="1">
            <a:spLocks noChangeArrowheads="1"/>
          </p:cNvSpPr>
          <p:nvPr/>
        </p:nvSpPr>
        <p:spPr bwMode="auto">
          <a:xfrm>
            <a:off x="6743701" y="3141663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357" name="Text Box 14"/>
          <p:cNvSpPr txBox="1">
            <a:spLocks noChangeArrowheads="1"/>
          </p:cNvSpPr>
          <p:nvPr/>
        </p:nvSpPr>
        <p:spPr bwMode="auto">
          <a:xfrm>
            <a:off x="6959601" y="3646488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358" name="Text Box 15"/>
          <p:cNvSpPr txBox="1">
            <a:spLocks noChangeArrowheads="1"/>
          </p:cNvSpPr>
          <p:nvPr/>
        </p:nvSpPr>
        <p:spPr bwMode="auto">
          <a:xfrm>
            <a:off x="7319963" y="41497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359" name="Text Box 16"/>
          <p:cNvSpPr txBox="1">
            <a:spLocks noChangeArrowheads="1"/>
          </p:cNvSpPr>
          <p:nvPr/>
        </p:nvSpPr>
        <p:spPr bwMode="auto">
          <a:xfrm>
            <a:off x="7608888" y="465455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360" name="Text Box 17"/>
          <p:cNvSpPr txBox="1">
            <a:spLocks noChangeArrowheads="1"/>
          </p:cNvSpPr>
          <p:nvPr/>
        </p:nvSpPr>
        <p:spPr bwMode="auto">
          <a:xfrm>
            <a:off x="7824788" y="5157788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361" name="Text Box 18"/>
          <p:cNvSpPr txBox="1">
            <a:spLocks noChangeArrowheads="1"/>
          </p:cNvSpPr>
          <p:nvPr/>
        </p:nvSpPr>
        <p:spPr bwMode="auto">
          <a:xfrm>
            <a:off x="5808663" y="26384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</a:t>
            </a:r>
          </a:p>
        </p:txBody>
      </p:sp>
      <p:sp>
        <p:nvSpPr>
          <p:cNvPr id="57362" name="Text Box 19"/>
          <p:cNvSpPr txBox="1">
            <a:spLocks noChangeArrowheads="1"/>
          </p:cNvSpPr>
          <p:nvPr/>
        </p:nvSpPr>
        <p:spPr bwMode="auto">
          <a:xfrm>
            <a:off x="5519738" y="3141663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</a:t>
            </a:r>
          </a:p>
        </p:txBody>
      </p:sp>
      <p:sp>
        <p:nvSpPr>
          <p:cNvPr id="57363" name="Text Box 20"/>
          <p:cNvSpPr txBox="1">
            <a:spLocks noChangeArrowheads="1"/>
          </p:cNvSpPr>
          <p:nvPr/>
        </p:nvSpPr>
        <p:spPr bwMode="auto">
          <a:xfrm>
            <a:off x="6167438" y="3141663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</a:t>
            </a:r>
          </a:p>
        </p:txBody>
      </p:sp>
      <p:sp>
        <p:nvSpPr>
          <p:cNvPr id="57364" name="Text Box 21"/>
          <p:cNvSpPr txBox="1">
            <a:spLocks noChangeArrowheads="1"/>
          </p:cNvSpPr>
          <p:nvPr/>
        </p:nvSpPr>
        <p:spPr bwMode="auto">
          <a:xfrm>
            <a:off x="5232401" y="3646488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4</a:t>
            </a:r>
          </a:p>
        </p:txBody>
      </p:sp>
      <p:sp>
        <p:nvSpPr>
          <p:cNvPr id="57365" name="Text Box 22"/>
          <p:cNvSpPr txBox="1">
            <a:spLocks noChangeArrowheads="1"/>
          </p:cNvSpPr>
          <p:nvPr/>
        </p:nvSpPr>
        <p:spPr bwMode="auto">
          <a:xfrm>
            <a:off x="5880101" y="3646488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6</a:t>
            </a:r>
          </a:p>
        </p:txBody>
      </p:sp>
      <p:sp>
        <p:nvSpPr>
          <p:cNvPr id="57366" name="Text Box 23"/>
          <p:cNvSpPr txBox="1">
            <a:spLocks noChangeArrowheads="1"/>
          </p:cNvSpPr>
          <p:nvPr/>
        </p:nvSpPr>
        <p:spPr bwMode="auto">
          <a:xfrm>
            <a:off x="6456363" y="3646488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4</a:t>
            </a:r>
          </a:p>
        </p:txBody>
      </p:sp>
      <p:sp>
        <p:nvSpPr>
          <p:cNvPr id="57367" name="Text Box 24"/>
          <p:cNvSpPr txBox="1">
            <a:spLocks noChangeArrowheads="1"/>
          </p:cNvSpPr>
          <p:nvPr/>
        </p:nvSpPr>
        <p:spPr bwMode="auto">
          <a:xfrm>
            <a:off x="4943476" y="414972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5</a:t>
            </a:r>
          </a:p>
        </p:txBody>
      </p:sp>
      <p:sp>
        <p:nvSpPr>
          <p:cNvPr id="57368" name="Text Box 25"/>
          <p:cNvSpPr txBox="1">
            <a:spLocks noChangeArrowheads="1"/>
          </p:cNvSpPr>
          <p:nvPr/>
        </p:nvSpPr>
        <p:spPr bwMode="auto">
          <a:xfrm>
            <a:off x="5448300" y="4149725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10</a:t>
            </a:r>
          </a:p>
        </p:txBody>
      </p:sp>
      <p:sp>
        <p:nvSpPr>
          <p:cNvPr id="57369" name="Text Box 26"/>
          <p:cNvSpPr txBox="1">
            <a:spLocks noChangeArrowheads="1"/>
          </p:cNvSpPr>
          <p:nvPr/>
        </p:nvSpPr>
        <p:spPr bwMode="auto">
          <a:xfrm>
            <a:off x="6672263" y="41497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5</a:t>
            </a:r>
          </a:p>
        </p:txBody>
      </p:sp>
      <p:sp>
        <p:nvSpPr>
          <p:cNvPr id="57370" name="Text Box 27"/>
          <p:cNvSpPr txBox="1">
            <a:spLocks noChangeArrowheads="1"/>
          </p:cNvSpPr>
          <p:nvPr/>
        </p:nvSpPr>
        <p:spPr bwMode="auto">
          <a:xfrm>
            <a:off x="5988050" y="4149725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10</a:t>
            </a:r>
          </a:p>
        </p:txBody>
      </p:sp>
      <p:sp>
        <p:nvSpPr>
          <p:cNvPr id="57371" name="Text Box 28"/>
          <p:cNvSpPr txBox="1">
            <a:spLocks noChangeArrowheads="1"/>
          </p:cNvSpPr>
          <p:nvPr/>
        </p:nvSpPr>
        <p:spPr bwMode="auto">
          <a:xfrm>
            <a:off x="5735639" y="4654550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20</a:t>
            </a:r>
          </a:p>
        </p:txBody>
      </p:sp>
      <p:sp>
        <p:nvSpPr>
          <p:cNvPr id="57372" name="Text Box 29"/>
          <p:cNvSpPr txBox="1">
            <a:spLocks noChangeArrowheads="1"/>
          </p:cNvSpPr>
          <p:nvPr/>
        </p:nvSpPr>
        <p:spPr bwMode="auto">
          <a:xfrm>
            <a:off x="6311900" y="4654550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15</a:t>
            </a:r>
          </a:p>
        </p:txBody>
      </p:sp>
      <p:sp>
        <p:nvSpPr>
          <p:cNvPr id="57373" name="Text Box 30"/>
          <p:cNvSpPr txBox="1">
            <a:spLocks noChangeArrowheads="1"/>
          </p:cNvSpPr>
          <p:nvPr/>
        </p:nvSpPr>
        <p:spPr bwMode="auto">
          <a:xfrm>
            <a:off x="5159375" y="4654550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15</a:t>
            </a:r>
          </a:p>
        </p:txBody>
      </p:sp>
      <p:sp>
        <p:nvSpPr>
          <p:cNvPr id="57374" name="Text Box 31"/>
          <p:cNvSpPr txBox="1">
            <a:spLocks noChangeArrowheads="1"/>
          </p:cNvSpPr>
          <p:nvPr/>
        </p:nvSpPr>
        <p:spPr bwMode="auto">
          <a:xfrm>
            <a:off x="4656138" y="4654550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6</a:t>
            </a:r>
          </a:p>
        </p:txBody>
      </p:sp>
      <p:sp>
        <p:nvSpPr>
          <p:cNvPr id="57375" name="Text Box 32"/>
          <p:cNvSpPr txBox="1">
            <a:spLocks noChangeArrowheads="1"/>
          </p:cNvSpPr>
          <p:nvPr/>
        </p:nvSpPr>
        <p:spPr bwMode="auto">
          <a:xfrm>
            <a:off x="7032626" y="465455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6</a:t>
            </a:r>
          </a:p>
        </p:txBody>
      </p:sp>
      <p:sp>
        <p:nvSpPr>
          <p:cNvPr id="57376" name="Text Box 33"/>
          <p:cNvSpPr txBox="1">
            <a:spLocks noChangeArrowheads="1"/>
          </p:cNvSpPr>
          <p:nvPr/>
        </p:nvSpPr>
        <p:spPr bwMode="auto">
          <a:xfrm>
            <a:off x="4367213" y="5157788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7</a:t>
            </a:r>
          </a:p>
        </p:txBody>
      </p:sp>
      <p:sp>
        <p:nvSpPr>
          <p:cNvPr id="57377" name="Text Box 34"/>
          <p:cNvSpPr txBox="1">
            <a:spLocks noChangeArrowheads="1"/>
          </p:cNvSpPr>
          <p:nvPr/>
        </p:nvSpPr>
        <p:spPr bwMode="auto">
          <a:xfrm>
            <a:off x="7319963" y="5157788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7</a:t>
            </a:r>
          </a:p>
        </p:txBody>
      </p:sp>
      <p:sp>
        <p:nvSpPr>
          <p:cNvPr id="57378" name="Text Box 35"/>
          <p:cNvSpPr txBox="1">
            <a:spLocks noChangeArrowheads="1"/>
          </p:cNvSpPr>
          <p:nvPr/>
        </p:nvSpPr>
        <p:spPr bwMode="auto">
          <a:xfrm>
            <a:off x="4872039" y="5157788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21</a:t>
            </a:r>
          </a:p>
        </p:txBody>
      </p:sp>
      <p:sp>
        <p:nvSpPr>
          <p:cNvPr id="57379" name="Text Box 36"/>
          <p:cNvSpPr txBox="1">
            <a:spLocks noChangeArrowheads="1"/>
          </p:cNvSpPr>
          <p:nvPr/>
        </p:nvSpPr>
        <p:spPr bwMode="auto">
          <a:xfrm>
            <a:off x="5448300" y="5157788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35</a:t>
            </a:r>
          </a:p>
        </p:txBody>
      </p:sp>
      <p:sp>
        <p:nvSpPr>
          <p:cNvPr id="57380" name="Text Box 37"/>
          <p:cNvSpPr txBox="1">
            <a:spLocks noChangeArrowheads="1"/>
          </p:cNvSpPr>
          <p:nvPr/>
        </p:nvSpPr>
        <p:spPr bwMode="auto">
          <a:xfrm>
            <a:off x="6024564" y="5157788"/>
            <a:ext cx="649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35</a:t>
            </a:r>
          </a:p>
        </p:txBody>
      </p:sp>
      <p:sp>
        <p:nvSpPr>
          <p:cNvPr id="57381" name="Text Box 38"/>
          <p:cNvSpPr txBox="1">
            <a:spLocks noChangeArrowheads="1"/>
          </p:cNvSpPr>
          <p:nvPr/>
        </p:nvSpPr>
        <p:spPr bwMode="auto">
          <a:xfrm>
            <a:off x="6600825" y="5157788"/>
            <a:ext cx="64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21</a:t>
            </a:r>
          </a:p>
        </p:txBody>
      </p:sp>
      <p:sp>
        <p:nvSpPr>
          <p:cNvPr id="204891" name="Line 91"/>
          <p:cNvSpPr>
            <a:spLocks noChangeShapeType="1"/>
          </p:cNvSpPr>
          <p:nvPr/>
        </p:nvSpPr>
        <p:spPr bwMode="auto">
          <a:xfrm flipV="1">
            <a:off x="5808663" y="1193801"/>
            <a:ext cx="1943100" cy="1082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892" name="Line 92"/>
          <p:cNvSpPr>
            <a:spLocks noChangeShapeType="1"/>
          </p:cNvSpPr>
          <p:nvPr/>
        </p:nvSpPr>
        <p:spPr bwMode="auto">
          <a:xfrm flipV="1">
            <a:off x="5519738" y="2420938"/>
            <a:ext cx="64770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894" name="Line 94"/>
          <p:cNvSpPr>
            <a:spLocks noChangeShapeType="1"/>
          </p:cNvSpPr>
          <p:nvPr/>
        </p:nvSpPr>
        <p:spPr bwMode="auto">
          <a:xfrm flipV="1">
            <a:off x="6400801" y="1481138"/>
            <a:ext cx="1350963" cy="78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895" name="Line 95"/>
          <p:cNvSpPr>
            <a:spLocks noChangeShapeType="1"/>
          </p:cNvSpPr>
          <p:nvPr/>
        </p:nvSpPr>
        <p:spPr bwMode="auto">
          <a:xfrm flipV="1">
            <a:off x="5232400" y="2909888"/>
            <a:ext cx="647700" cy="374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896" name="Line 96"/>
          <p:cNvSpPr>
            <a:spLocks noChangeShapeType="1"/>
          </p:cNvSpPr>
          <p:nvPr/>
        </p:nvSpPr>
        <p:spPr bwMode="auto">
          <a:xfrm flipV="1">
            <a:off x="6167438" y="1865314"/>
            <a:ext cx="1579562" cy="915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897" name="Line 97"/>
          <p:cNvSpPr>
            <a:spLocks noChangeShapeType="1"/>
          </p:cNvSpPr>
          <p:nvPr/>
        </p:nvSpPr>
        <p:spPr bwMode="auto">
          <a:xfrm flipV="1">
            <a:off x="4943476" y="3455989"/>
            <a:ext cx="576263" cy="333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898" name="Line 98"/>
          <p:cNvSpPr>
            <a:spLocks noChangeShapeType="1"/>
          </p:cNvSpPr>
          <p:nvPr/>
        </p:nvSpPr>
        <p:spPr bwMode="auto">
          <a:xfrm flipV="1">
            <a:off x="5808663" y="2909888"/>
            <a:ext cx="647700" cy="374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899" name="Line 99"/>
          <p:cNvSpPr>
            <a:spLocks noChangeShapeType="1"/>
          </p:cNvSpPr>
          <p:nvPr/>
        </p:nvSpPr>
        <p:spPr bwMode="auto">
          <a:xfrm flipV="1">
            <a:off x="6691313" y="2174875"/>
            <a:ext cx="1060450" cy="617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00" name="Line 100"/>
          <p:cNvSpPr>
            <a:spLocks noChangeShapeType="1"/>
          </p:cNvSpPr>
          <p:nvPr/>
        </p:nvSpPr>
        <p:spPr bwMode="auto">
          <a:xfrm flipV="1">
            <a:off x="4656138" y="3960814"/>
            <a:ext cx="576262" cy="331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01" name="Line 101"/>
          <p:cNvSpPr>
            <a:spLocks noChangeShapeType="1"/>
          </p:cNvSpPr>
          <p:nvPr/>
        </p:nvSpPr>
        <p:spPr bwMode="auto">
          <a:xfrm flipV="1">
            <a:off x="5591175" y="3414713"/>
            <a:ext cx="649288" cy="374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02" name="Line 102"/>
          <p:cNvSpPr>
            <a:spLocks noChangeShapeType="1"/>
          </p:cNvSpPr>
          <p:nvPr/>
        </p:nvSpPr>
        <p:spPr bwMode="auto">
          <a:xfrm flipV="1">
            <a:off x="6456363" y="2533650"/>
            <a:ext cx="1295400" cy="750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03" name="Line 103"/>
          <p:cNvSpPr>
            <a:spLocks noChangeShapeType="1"/>
          </p:cNvSpPr>
          <p:nvPr/>
        </p:nvSpPr>
        <p:spPr bwMode="auto">
          <a:xfrm flipV="1">
            <a:off x="4367214" y="4424363"/>
            <a:ext cx="649287" cy="373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04" name="Line 104"/>
          <p:cNvSpPr>
            <a:spLocks noChangeShapeType="1"/>
          </p:cNvSpPr>
          <p:nvPr/>
        </p:nvSpPr>
        <p:spPr bwMode="auto">
          <a:xfrm flipV="1">
            <a:off x="5232400" y="3878264"/>
            <a:ext cx="719138" cy="414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05" name="Line 105"/>
          <p:cNvSpPr>
            <a:spLocks noChangeShapeType="1"/>
          </p:cNvSpPr>
          <p:nvPr/>
        </p:nvSpPr>
        <p:spPr bwMode="auto">
          <a:xfrm flipV="1">
            <a:off x="6167439" y="3414713"/>
            <a:ext cx="649287" cy="374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06" name="Line 106"/>
          <p:cNvSpPr>
            <a:spLocks noChangeShapeType="1"/>
          </p:cNvSpPr>
          <p:nvPr/>
        </p:nvSpPr>
        <p:spPr bwMode="auto">
          <a:xfrm flipV="1">
            <a:off x="7032625" y="2870200"/>
            <a:ext cx="719138" cy="414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07" name="Line 107"/>
          <p:cNvSpPr>
            <a:spLocks noChangeShapeType="1"/>
          </p:cNvSpPr>
          <p:nvPr/>
        </p:nvSpPr>
        <p:spPr bwMode="auto">
          <a:xfrm flipV="1">
            <a:off x="4079875" y="4926013"/>
            <a:ext cx="647700" cy="374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08" name="Line 108"/>
          <p:cNvSpPr>
            <a:spLocks noChangeShapeType="1"/>
          </p:cNvSpPr>
          <p:nvPr/>
        </p:nvSpPr>
        <p:spPr bwMode="auto">
          <a:xfrm flipV="1">
            <a:off x="5016501" y="4465639"/>
            <a:ext cx="574675" cy="331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09" name="Line 109"/>
          <p:cNvSpPr>
            <a:spLocks noChangeShapeType="1"/>
          </p:cNvSpPr>
          <p:nvPr/>
        </p:nvSpPr>
        <p:spPr bwMode="auto">
          <a:xfrm flipV="1">
            <a:off x="5880100" y="3919538"/>
            <a:ext cx="647700" cy="373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10" name="Line 110"/>
          <p:cNvSpPr>
            <a:spLocks noChangeShapeType="1"/>
          </p:cNvSpPr>
          <p:nvPr/>
        </p:nvSpPr>
        <p:spPr bwMode="auto">
          <a:xfrm flipV="1">
            <a:off x="6743701" y="3205163"/>
            <a:ext cx="1008063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21" name="Text Box 121"/>
          <p:cNvSpPr txBox="1">
            <a:spLocks noChangeArrowheads="1"/>
          </p:cNvSpPr>
          <p:nvPr/>
        </p:nvSpPr>
        <p:spPr bwMode="auto">
          <a:xfrm>
            <a:off x="7680325" y="885825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1</a:t>
            </a:r>
            <a:endParaRPr lang="fr-CA" sz="2400"/>
          </a:p>
        </p:txBody>
      </p:sp>
      <p:sp>
        <p:nvSpPr>
          <p:cNvPr id="204922" name="Text Box 122"/>
          <p:cNvSpPr txBox="1">
            <a:spLocks noChangeArrowheads="1"/>
          </p:cNvSpPr>
          <p:nvPr/>
        </p:nvSpPr>
        <p:spPr bwMode="auto">
          <a:xfrm>
            <a:off x="7713663" y="1268413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2</a:t>
            </a:r>
            <a:endParaRPr lang="fr-CA" sz="2400"/>
          </a:p>
        </p:txBody>
      </p:sp>
      <p:sp>
        <p:nvSpPr>
          <p:cNvPr id="204923" name="Text Box 123"/>
          <p:cNvSpPr txBox="1">
            <a:spLocks noChangeArrowheads="1"/>
          </p:cNvSpPr>
          <p:nvPr/>
        </p:nvSpPr>
        <p:spPr bwMode="auto">
          <a:xfrm>
            <a:off x="7680326" y="2997200"/>
            <a:ext cx="576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21</a:t>
            </a:r>
            <a:endParaRPr lang="fr-CA" sz="2400"/>
          </a:p>
        </p:txBody>
      </p:sp>
      <p:sp>
        <p:nvSpPr>
          <p:cNvPr id="204924" name="Text Box 124"/>
          <p:cNvSpPr txBox="1">
            <a:spLocks noChangeArrowheads="1"/>
          </p:cNvSpPr>
          <p:nvPr/>
        </p:nvSpPr>
        <p:spPr bwMode="auto">
          <a:xfrm>
            <a:off x="7724775" y="1639888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3</a:t>
            </a:r>
            <a:endParaRPr lang="fr-CA" sz="2400"/>
          </a:p>
        </p:txBody>
      </p:sp>
      <p:sp>
        <p:nvSpPr>
          <p:cNvPr id="204925" name="Text Box 125"/>
          <p:cNvSpPr txBox="1">
            <a:spLocks noChangeArrowheads="1"/>
          </p:cNvSpPr>
          <p:nvPr/>
        </p:nvSpPr>
        <p:spPr bwMode="auto">
          <a:xfrm>
            <a:off x="7713663" y="1989138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5</a:t>
            </a:r>
            <a:endParaRPr lang="fr-CA" sz="2400"/>
          </a:p>
        </p:txBody>
      </p:sp>
      <p:sp>
        <p:nvSpPr>
          <p:cNvPr id="204926" name="Text Box 126"/>
          <p:cNvSpPr txBox="1">
            <a:spLocks noChangeArrowheads="1"/>
          </p:cNvSpPr>
          <p:nvPr/>
        </p:nvSpPr>
        <p:spPr bwMode="auto">
          <a:xfrm>
            <a:off x="7707313" y="2314575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8</a:t>
            </a:r>
            <a:endParaRPr lang="fr-CA" sz="2400"/>
          </a:p>
        </p:txBody>
      </p:sp>
      <p:sp>
        <p:nvSpPr>
          <p:cNvPr id="204927" name="Text Box 127"/>
          <p:cNvSpPr txBox="1">
            <a:spLocks noChangeArrowheads="1"/>
          </p:cNvSpPr>
          <p:nvPr/>
        </p:nvSpPr>
        <p:spPr bwMode="auto">
          <a:xfrm>
            <a:off x="7643813" y="2636838"/>
            <a:ext cx="576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13</a:t>
            </a:r>
            <a:endParaRPr lang="fr-CA" sz="2400"/>
          </a:p>
        </p:txBody>
      </p:sp>
      <p:sp>
        <p:nvSpPr>
          <p:cNvPr id="57409" name="Text Box 128"/>
          <p:cNvSpPr txBox="1">
            <a:spLocks noChangeArrowheads="1"/>
          </p:cNvSpPr>
          <p:nvPr/>
        </p:nvSpPr>
        <p:spPr bwMode="auto">
          <a:xfrm>
            <a:off x="3503613" y="56610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57410" name="Text Box 129"/>
          <p:cNvSpPr txBox="1">
            <a:spLocks noChangeArrowheads="1"/>
          </p:cNvSpPr>
          <p:nvPr/>
        </p:nvSpPr>
        <p:spPr bwMode="auto">
          <a:xfrm>
            <a:off x="4008438" y="56610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8</a:t>
            </a:r>
            <a:endParaRPr lang="fr-CA" sz="2400"/>
          </a:p>
        </p:txBody>
      </p:sp>
      <p:sp>
        <p:nvSpPr>
          <p:cNvPr id="57411" name="Text Box 130"/>
          <p:cNvSpPr txBox="1">
            <a:spLocks noChangeArrowheads="1"/>
          </p:cNvSpPr>
          <p:nvPr/>
        </p:nvSpPr>
        <p:spPr bwMode="auto">
          <a:xfrm>
            <a:off x="4583113" y="5661025"/>
            <a:ext cx="576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28</a:t>
            </a:r>
            <a:endParaRPr lang="fr-CA" sz="2400"/>
          </a:p>
        </p:txBody>
      </p:sp>
      <p:sp>
        <p:nvSpPr>
          <p:cNvPr id="57412" name="Text Box 131"/>
          <p:cNvSpPr txBox="1">
            <a:spLocks noChangeArrowheads="1"/>
          </p:cNvSpPr>
          <p:nvPr/>
        </p:nvSpPr>
        <p:spPr bwMode="auto">
          <a:xfrm>
            <a:off x="5132388" y="5661025"/>
            <a:ext cx="576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56</a:t>
            </a:r>
            <a:endParaRPr lang="fr-CA" sz="2400"/>
          </a:p>
        </p:txBody>
      </p:sp>
      <p:sp>
        <p:nvSpPr>
          <p:cNvPr id="57413" name="Text Box 132"/>
          <p:cNvSpPr txBox="1">
            <a:spLocks noChangeArrowheads="1"/>
          </p:cNvSpPr>
          <p:nvPr/>
        </p:nvSpPr>
        <p:spPr bwMode="auto">
          <a:xfrm>
            <a:off x="5697538" y="5661025"/>
            <a:ext cx="576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70</a:t>
            </a:r>
            <a:endParaRPr lang="fr-CA" sz="2400"/>
          </a:p>
        </p:txBody>
      </p:sp>
      <p:sp>
        <p:nvSpPr>
          <p:cNvPr id="57414" name="Text Box 133"/>
          <p:cNvSpPr txBox="1">
            <a:spLocks noChangeArrowheads="1"/>
          </p:cNvSpPr>
          <p:nvPr/>
        </p:nvSpPr>
        <p:spPr bwMode="auto">
          <a:xfrm>
            <a:off x="6311901" y="5661025"/>
            <a:ext cx="576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56</a:t>
            </a:r>
            <a:endParaRPr lang="fr-CA" sz="2400"/>
          </a:p>
        </p:txBody>
      </p:sp>
      <p:sp>
        <p:nvSpPr>
          <p:cNvPr id="57415" name="Text Box 134"/>
          <p:cNvSpPr txBox="1">
            <a:spLocks noChangeArrowheads="1"/>
          </p:cNvSpPr>
          <p:nvPr/>
        </p:nvSpPr>
        <p:spPr bwMode="auto">
          <a:xfrm>
            <a:off x="6921501" y="5649913"/>
            <a:ext cx="576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28</a:t>
            </a:r>
            <a:endParaRPr lang="fr-CA" sz="2400"/>
          </a:p>
        </p:txBody>
      </p:sp>
      <p:sp>
        <p:nvSpPr>
          <p:cNvPr id="57416" name="Text Box 135"/>
          <p:cNvSpPr txBox="1">
            <a:spLocks noChangeArrowheads="1"/>
          </p:cNvSpPr>
          <p:nvPr/>
        </p:nvSpPr>
        <p:spPr bwMode="auto">
          <a:xfrm>
            <a:off x="7558088" y="56610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8</a:t>
            </a:r>
            <a:endParaRPr lang="fr-CA" sz="2400"/>
          </a:p>
        </p:txBody>
      </p:sp>
      <p:sp>
        <p:nvSpPr>
          <p:cNvPr id="57417" name="Text Box 136"/>
          <p:cNvSpPr txBox="1">
            <a:spLocks noChangeArrowheads="1"/>
          </p:cNvSpPr>
          <p:nvPr/>
        </p:nvSpPr>
        <p:spPr bwMode="auto">
          <a:xfrm>
            <a:off x="8183563" y="5661025"/>
            <a:ext cx="3603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fr-CA" sz="2400"/>
              <a:t>1</a:t>
            </a:r>
          </a:p>
        </p:txBody>
      </p:sp>
      <p:sp>
        <p:nvSpPr>
          <p:cNvPr id="204942" name="Line 142"/>
          <p:cNvSpPr>
            <a:spLocks noChangeShapeType="1"/>
          </p:cNvSpPr>
          <p:nvPr/>
        </p:nvSpPr>
        <p:spPr bwMode="auto">
          <a:xfrm flipV="1">
            <a:off x="3792539" y="5389564"/>
            <a:ext cx="719137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43" name="Line 143"/>
          <p:cNvSpPr>
            <a:spLocks noChangeShapeType="1"/>
          </p:cNvSpPr>
          <p:nvPr/>
        </p:nvSpPr>
        <p:spPr bwMode="auto">
          <a:xfrm flipV="1">
            <a:off x="4656138" y="4927601"/>
            <a:ext cx="647700" cy="373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44" name="Line 144"/>
          <p:cNvSpPr>
            <a:spLocks noChangeShapeType="1"/>
          </p:cNvSpPr>
          <p:nvPr/>
        </p:nvSpPr>
        <p:spPr bwMode="auto">
          <a:xfrm flipV="1">
            <a:off x="5664200" y="4473576"/>
            <a:ext cx="431800" cy="250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45" name="Line 145"/>
          <p:cNvSpPr>
            <a:spLocks noChangeShapeType="1"/>
          </p:cNvSpPr>
          <p:nvPr/>
        </p:nvSpPr>
        <p:spPr bwMode="auto">
          <a:xfrm flipV="1">
            <a:off x="6456363" y="3960814"/>
            <a:ext cx="576262" cy="331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46" name="Line 146"/>
          <p:cNvSpPr>
            <a:spLocks noChangeShapeType="1"/>
          </p:cNvSpPr>
          <p:nvPr/>
        </p:nvSpPr>
        <p:spPr bwMode="auto">
          <a:xfrm flipV="1">
            <a:off x="7248525" y="3570288"/>
            <a:ext cx="503238" cy="2905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04947" name="Text Box 147"/>
          <p:cNvSpPr txBox="1">
            <a:spLocks noChangeArrowheads="1"/>
          </p:cNvSpPr>
          <p:nvPr/>
        </p:nvSpPr>
        <p:spPr bwMode="auto">
          <a:xfrm>
            <a:off x="7680326" y="3357563"/>
            <a:ext cx="576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dirty="0"/>
              <a:t>34</a:t>
            </a:r>
            <a:endParaRPr lang="fr-CA" sz="2400" dirty="0"/>
          </a:p>
        </p:txBody>
      </p:sp>
      <p:pic>
        <p:nvPicPr>
          <p:cNvPr id="80" name="Picture 2" descr="http://idata.over-blog.com/0/56/11/53/nature/Tourneso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21" y="395704"/>
            <a:ext cx="2853790" cy="2137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1" name="Object 10"/>
          <p:cNvGraphicFramePr>
            <a:graphicFrameLocks noChangeAspect="1"/>
          </p:cNvGraphicFramePr>
          <p:nvPr/>
        </p:nvGraphicFramePr>
        <p:xfrm>
          <a:off x="3531598" y="1184276"/>
          <a:ext cx="1620837" cy="74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95000" imgH="228600" progId="Equation.DSMT4">
                  <p:embed/>
                </p:oleObj>
              </mc:Choice>
              <mc:Fallback>
                <p:oleObj name="Equation" r:id="rId4" imgW="495000" imgH="228600" progId="Equation.DSMT4">
                  <p:embed/>
                  <p:pic>
                    <p:nvPicPr>
                      <p:cNvPr id="8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1598" y="1184276"/>
                        <a:ext cx="1620837" cy="74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" name="Picture 4" descr="bugsgb0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335" y="2420938"/>
            <a:ext cx="1727200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732" y="324507"/>
            <a:ext cx="2088232" cy="19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2" descr="The Pine Cone | Nature gÃ©omÃ©trique, Spirale de fibonacci, Pomme de pi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450" y="4378325"/>
            <a:ext cx="2241226" cy="236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962" y="2751590"/>
            <a:ext cx="2027001" cy="201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" name="Picture 4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3" r="-8217"/>
          <a:stretch/>
        </p:blipFill>
        <p:spPr bwMode="auto">
          <a:xfrm>
            <a:off x="183128" y="4424007"/>
            <a:ext cx="2145170" cy="2162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945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761"/>
    </mc:Choice>
    <mc:Fallback xmlns="">
      <p:transition spd="slow" advTm="507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4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4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4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4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4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4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4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04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4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4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4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04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4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04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04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04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04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04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04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04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04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04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04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204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04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204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04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204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204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204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91" grpId="0" animBg="1"/>
      <p:bldP spid="204892" grpId="0" animBg="1"/>
      <p:bldP spid="204894" grpId="0" animBg="1"/>
      <p:bldP spid="204895" grpId="0" animBg="1"/>
      <p:bldP spid="204896" grpId="0" animBg="1"/>
      <p:bldP spid="204897" grpId="0" animBg="1"/>
      <p:bldP spid="204898" grpId="0" animBg="1"/>
      <p:bldP spid="204899" grpId="0" animBg="1"/>
      <p:bldP spid="204900" grpId="0" animBg="1"/>
      <p:bldP spid="204901" grpId="0" animBg="1"/>
      <p:bldP spid="204902" grpId="0" animBg="1"/>
      <p:bldP spid="204903" grpId="0" animBg="1"/>
      <p:bldP spid="204904" grpId="0" animBg="1"/>
      <p:bldP spid="204905" grpId="0" animBg="1"/>
      <p:bldP spid="204906" grpId="0" animBg="1"/>
      <p:bldP spid="204907" grpId="0" animBg="1"/>
      <p:bldP spid="204908" grpId="0" animBg="1"/>
      <p:bldP spid="204909" grpId="0" animBg="1"/>
      <p:bldP spid="204910" grpId="0" animBg="1"/>
      <p:bldP spid="204921" grpId="0"/>
      <p:bldP spid="204922" grpId="0"/>
      <p:bldP spid="204923" grpId="0"/>
      <p:bldP spid="204924" grpId="0"/>
      <p:bldP spid="204925" grpId="0"/>
      <p:bldP spid="204926" grpId="0"/>
      <p:bldP spid="204927" grpId="0"/>
      <p:bldP spid="204942" grpId="0" animBg="1"/>
      <p:bldP spid="204943" grpId="0" animBg="1"/>
      <p:bldP spid="204944" grpId="0" animBg="1"/>
      <p:bldP spid="204945" grpId="0" animBg="1"/>
      <p:bldP spid="204946" grpId="0" animBg="1"/>
      <p:bldP spid="20494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|20.1|52.7|28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|0.9|4.6|7.5|23.5|12.8|6.9|0.9|1|6.9|15.4|11.8|10.3|14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4|6.4|10.2|4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3.1|4.1|1.1|0.5|0.5|7.6|1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14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4.1|1|1.4|1.1|1.2|2.8|2.5|1.1|1.6|0.8|2.2|2.5|2.3|4|2.9"/>
</p:tagLst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6039</TotalTime>
  <Words>345</Words>
  <Application>Microsoft Office PowerPoint</Application>
  <PresentationFormat>Grand écran</PresentationFormat>
  <Paragraphs>243</Paragraphs>
  <Slides>10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Modèle par défaut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Réponse: Le 2e nombre de la 6e ligne en comptant à partir de 0.</vt:lpstr>
      <vt:lpstr>Présentation PowerPoint</vt:lpstr>
      <vt:lpstr>Présentation PowerPoint</vt:lpstr>
      <vt:lpstr>Présentation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Constructions à la règle et au compas</dc:title>
  <dc:creator>Christian Côté</dc:creator>
  <cp:lastModifiedBy>Christian Côté</cp:lastModifiedBy>
  <cp:revision>318</cp:revision>
  <dcterms:created xsi:type="dcterms:W3CDTF">2005-11-20T06:17:36Z</dcterms:created>
  <dcterms:modified xsi:type="dcterms:W3CDTF">2024-05-04T12:38:27Z</dcterms:modified>
</cp:coreProperties>
</file>