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3" r:id="rId2"/>
    <p:sldId id="869" r:id="rId3"/>
    <p:sldId id="870" r:id="rId4"/>
    <p:sldId id="856" r:id="rId5"/>
    <p:sldId id="871" r:id="rId6"/>
    <p:sldId id="857" r:id="rId7"/>
    <p:sldId id="872" r:id="rId8"/>
    <p:sldId id="858" r:id="rId9"/>
    <p:sldId id="881" r:id="rId10"/>
    <p:sldId id="865" r:id="rId11"/>
    <p:sldId id="866" r:id="rId12"/>
    <p:sldId id="873" r:id="rId13"/>
    <p:sldId id="88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1" autoAdjust="0"/>
    <p:restoredTop sz="94660"/>
  </p:normalViewPr>
  <p:slideViewPr>
    <p:cSldViewPr>
      <p:cViewPr varScale="1">
        <p:scale>
          <a:sx n="106" d="100"/>
          <a:sy n="106" d="100"/>
        </p:scale>
        <p:origin x="114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4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Université</a:t>
            </a:r>
            <a:r>
              <a:rPr lang="fr-CA" baseline="0" dirty="0"/>
              <a:t> </a:t>
            </a:r>
            <a:r>
              <a:rPr lang="fr-CA" baseline="0"/>
              <a:t>de l’Illinois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259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2025-06-13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7.bin"/><Relationship Id="rId26" Type="http://schemas.openxmlformats.org/officeDocument/2006/relationships/oleObject" Target="../embeddings/oleObject11.bin"/><Relationship Id="rId39" Type="http://schemas.openxmlformats.org/officeDocument/2006/relationships/image" Target="../media/image20.emf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1.wmf"/><Relationship Id="rId34" Type="http://schemas.openxmlformats.org/officeDocument/2006/relationships/oleObject" Target="../embeddings/oleObject15.bin"/><Relationship Id="rId42" Type="http://schemas.openxmlformats.org/officeDocument/2006/relationships/oleObject" Target="../embeddings/oleObject19.bin"/><Relationship Id="rId7" Type="http://schemas.openxmlformats.org/officeDocument/2006/relationships/image" Target="../media/image3.wmf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9.wmf"/><Relationship Id="rId25" Type="http://schemas.openxmlformats.org/officeDocument/2006/relationships/image" Target="../media/image13.emf"/><Relationship Id="rId33" Type="http://schemas.openxmlformats.org/officeDocument/2006/relationships/image" Target="../media/image17.emf"/><Relationship Id="rId38" Type="http://schemas.openxmlformats.org/officeDocument/2006/relationships/oleObject" Target="../embeddings/oleObject17.bin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29" Type="http://schemas.openxmlformats.org/officeDocument/2006/relationships/image" Target="../media/image15.emf"/><Relationship Id="rId41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10.bin"/><Relationship Id="rId32" Type="http://schemas.openxmlformats.org/officeDocument/2006/relationships/oleObject" Target="../embeddings/oleObject14.bin"/><Relationship Id="rId37" Type="http://schemas.openxmlformats.org/officeDocument/2006/relationships/image" Target="../media/image19.emf"/><Relationship Id="rId40" Type="http://schemas.openxmlformats.org/officeDocument/2006/relationships/oleObject" Target="../embeddings/oleObject18.bin"/><Relationship Id="rId45" Type="http://schemas.openxmlformats.org/officeDocument/2006/relationships/image" Target="../media/image23.emf"/><Relationship Id="rId5" Type="http://schemas.openxmlformats.org/officeDocument/2006/relationships/image" Target="../media/image2.wmf"/><Relationship Id="rId15" Type="http://schemas.openxmlformats.org/officeDocument/2006/relationships/image" Target="../media/image8.wmf"/><Relationship Id="rId23" Type="http://schemas.openxmlformats.org/officeDocument/2006/relationships/image" Target="../media/image12.emf"/><Relationship Id="rId28" Type="http://schemas.openxmlformats.org/officeDocument/2006/relationships/oleObject" Target="../embeddings/oleObject12.bin"/><Relationship Id="rId36" Type="http://schemas.openxmlformats.org/officeDocument/2006/relationships/oleObject" Target="../embeddings/oleObject16.bin"/><Relationship Id="rId10" Type="http://schemas.openxmlformats.org/officeDocument/2006/relationships/image" Target="../media/image5.wmf"/><Relationship Id="rId19" Type="http://schemas.openxmlformats.org/officeDocument/2006/relationships/image" Target="../media/image10.wmf"/><Relationship Id="rId31" Type="http://schemas.openxmlformats.org/officeDocument/2006/relationships/image" Target="../media/image16.emf"/><Relationship Id="rId44" Type="http://schemas.openxmlformats.org/officeDocument/2006/relationships/oleObject" Target="../embeddings/oleObject20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14.emf"/><Relationship Id="rId30" Type="http://schemas.openxmlformats.org/officeDocument/2006/relationships/oleObject" Target="../embeddings/oleObject13.bin"/><Relationship Id="rId35" Type="http://schemas.openxmlformats.org/officeDocument/2006/relationships/image" Target="../media/image18.emf"/><Relationship Id="rId43" Type="http://schemas.openxmlformats.org/officeDocument/2006/relationships/image" Target="../media/image2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wmf"/><Relationship Id="rId11" Type="http://schemas.openxmlformats.org/officeDocument/2006/relationships/image" Target="../media/image37.png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47.wmf"/><Relationship Id="rId3" Type="http://schemas.openxmlformats.org/officeDocument/2006/relationships/image" Target="../media/image42.emf"/><Relationship Id="rId7" Type="http://schemas.openxmlformats.org/officeDocument/2006/relationships/image" Target="../media/image44.emf"/><Relationship Id="rId12" Type="http://schemas.openxmlformats.org/officeDocument/2006/relationships/oleObject" Target="../embeddings/oleObject31.bin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46.emf"/><Relationship Id="rId5" Type="http://schemas.openxmlformats.org/officeDocument/2006/relationships/image" Target="../media/image43.e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53.emf"/><Relationship Id="rId3" Type="http://schemas.openxmlformats.org/officeDocument/2006/relationships/image" Target="../media/image48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55.emf"/><Relationship Id="rId2" Type="http://schemas.openxmlformats.org/officeDocument/2006/relationships/oleObject" Target="../embeddings/oleObject32.bin"/><Relationship Id="rId16" Type="http://schemas.openxmlformats.org/officeDocument/2006/relationships/oleObject" Target="../embeddings/oleObject3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52.emf"/><Relationship Id="rId5" Type="http://schemas.openxmlformats.org/officeDocument/2006/relationships/image" Target="../media/image49.wmf"/><Relationship Id="rId15" Type="http://schemas.openxmlformats.org/officeDocument/2006/relationships/image" Target="../media/image54.e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51.emf"/><Relationship Id="rId14" Type="http://schemas.openxmlformats.org/officeDocument/2006/relationships/oleObject" Target="../embeddings/oleObject3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61.emf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45.bin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60.emf"/><Relationship Id="rId5" Type="http://schemas.openxmlformats.org/officeDocument/2006/relationships/image" Target="../media/image57.wmf"/><Relationship Id="rId15" Type="http://schemas.openxmlformats.org/officeDocument/2006/relationships/image" Target="../media/image62.emf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9.emf"/><Relationship Id="rId14" Type="http://schemas.openxmlformats.org/officeDocument/2006/relationships/oleObject" Target="../embeddings/oleObject46.bin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emf"/><Relationship Id="rId18" Type="http://schemas.openxmlformats.org/officeDocument/2006/relationships/oleObject" Target="../embeddings/oleObject53.bin"/><Relationship Id="rId26" Type="http://schemas.openxmlformats.org/officeDocument/2006/relationships/oleObject" Target="../embeddings/oleObject57.bin"/><Relationship Id="rId39" Type="http://schemas.openxmlformats.org/officeDocument/2006/relationships/image" Target="../media/image79.emf"/><Relationship Id="rId3" Type="http://schemas.openxmlformats.org/officeDocument/2006/relationships/image" Target="../media/image56.wmf"/><Relationship Id="rId21" Type="http://schemas.openxmlformats.org/officeDocument/2006/relationships/image" Target="../media/image70.emf"/><Relationship Id="rId34" Type="http://schemas.openxmlformats.org/officeDocument/2006/relationships/oleObject" Target="../embeddings/oleObject61.bin"/><Relationship Id="rId42" Type="http://schemas.openxmlformats.org/officeDocument/2006/relationships/oleObject" Target="../embeddings/oleObject65.bin"/><Relationship Id="rId47" Type="http://schemas.openxmlformats.org/officeDocument/2006/relationships/image" Target="../media/image83.emf"/><Relationship Id="rId50" Type="http://schemas.openxmlformats.org/officeDocument/2006/relationships/oleObject" Target="../embeddings/oleObject69.bin"/><Relationship Id="rId7" Type="http://schemas.openxmlformats.org/officeDocument/2006/relationships/image" Target="../media/image63.e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68.emf"/><Relationship Id="rId25" Type="http://schemas.openxmlformats.org/officeDocument/2006/relationships/image" Target="../media/image72.emf"/><Relationship Id="rId33" Type="http://schemas.openxmlformats.org/officeDocument/2006/relationships/image" Target="../media/image76.emf"/><Relationship Id="rId38" Type="http://schemas.openxmlformats.org/officeDocument/2006/relationships/oleObject" Target="../embeddings/oleObject63.bin"/><Relationship Id="rId46" Type="http://schemas.openxmlformats.org/officeDocument/2006/relationships/oleObject" Target="../embeddings/oleObject67.bin"/><Relationship Id="rId2" Type="http://schemas.openxmlformats.org/officeDocument/2006/relationships/oleObject" Target="../embeddings/oleObject40.bin"/><Relationship Id="rId16" Type="http://schemas.openxmlformats.org/officeDocument/2006/relationships/oleObject" Target="../embeddings/oleObject52.bin"/><Relationship Id="rId20" Type="http://schemas.openxmlformats.org/officeDocument/2006/relationships/oleObject" Target="../embeddings/oleObject54.bin"/><Relationship Id="rId29" Type="http://schemas.openxmlformats.org/officeDocument/2006/relationships/image" Target="../media/image74.emf"/><Relationship Id="rId41" Type="http://schemas.openxmlformats.org/officeDocument/2006/relationships/image" Target="../media/image80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65.emf"/><Relationship Id="rId24" Type="http://schemas.openxmlformats.org/officeDocument/2006/relationships/oleObject" Target="../embeddings/oleObject56.bin"/><Relationship Id="rId32" Type="http://schemas.openxmlformats.org/officeDocument/2006/relationships/oleObject" Target="../embeddings/oleObject60.bin"/><Relationship Id="rId37" Type="http://schemas.openxmlformats.org/officeDocument/2006/relationships/image" Target="../media/image78.emf"/><Relationship Id="rId40" Type="http://schemas.openxmlformats.org/officeDocument/2006/relationships/oleObject" Target="../embeddings/oleObject64.bin"/><Relationship Id="rId45" Type="http://schemas.openxmlformats.org/officeDocument/2006/relationships/image" Target="../media/image82.emf"/><Relationship Id="rId53" Type="http://schemas.openxmlformats.org/officeDocument/2006/relationships/image" Target="../media/image86.emf"/><Relationship Id="rId5" Type="http://schemas.openxmlformats.org/officeDocument/2006/relationships/image" Target="../media/image57.wmf"/><Relationship Id="rId15" Type="http://schemas.openxmlformats.org/officeDocument/2006/relationships/image" Target="../media/image67.emf"/><Relationship Id="rId23" Type="http://schemas.openxmlformats.org/officeDocument/2006/relationships/image" Target="../media/image71.emf"/><Relationship Id="rId28" Type="http://schemas.openxmlformats.org/officeDocument/2006/relationships/oleObject" Target="../embeddings/oleObject58.bin"/><Relationship Id="rId36" Type="http://schemas.openxmlformats.org/officeDocument/2006/relationships/oleObject" Target="../embeddings/oleObject62.bin"/><Relationship Id="rId49" Type="http://schemas.openxmlformats.org/officeDocument/2006/relationships/image" Target="../media/image84.emf"/><Relationship Id="rId10" Type="http://schemas.openxmlformats.org/officeDocument/2006/relationships/oleObject" Target="../embeddings/oleObject49.bin"/><Relationship Id="rId19" Type="http://schemas.openxmlformats.org/officeDocument/2006/relationships/image" Target="../media/image69.emf"/><Relationship Id="rId31" Type="http://schemas.openxmlformats.org/officeDocument/2006/relationships/image" Target="../media/image75.emf"/><Relationship Id="rId44" Type="http://schemas.openxmlformats.org/officeDocument/2006/relationships/oleObject" Target="../embeddings/oleObject66.bin"/><Relationship Id="rId52" Type="http://schemas.openxmlformats.org/officeDocument/2006/relationships/oleObject" Target="../embeddings/oleObject70.bin"/><Relationship Id="rId4" Type="http://schemas.openxmlformats.org/officeDocument/2006/relationships/oleObject" Target="../embeddings/oleObject41.bin"/><Relationship Id="rId9" Type="http://schemas.openxmlformats.org/officeDocument/2006/relationships/image" Target="../media/image64.emf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5.bin"/><Relationship Id="rId27" Type="http://schemas.openxmlformats.org/officeDocument/2006/relationships/image" Target="../media/image73.emf"/><Relationship Id="rId30" Type="http://schemas.openxmlformats.org/officeDocument/2006/relationships/oleObject" Target="../embeddings/oleObject59.bin"/><Relationship Id="rId35" Type="http://schemas.openxmlformats.org/officeDocument/2006/relationships/image" Target="../media/image77.emf"/><Relationship Id="rId43" Type="http://schemas.openxmlformats.org/officeDocument/2006/relationships/image" Target="../media/image81.emf"/><Relationship Id="rId48" Type="http://schemas.openxmlformats.org/officeDocument/2006/relationships/oleObject" Target="../embeddings/oleObject68.bin"/><Relationship Id="rId8" Type="http://schemas.openxmlformats.org/officeDocument/2006/relationships/oleObject" Target="../embeddings/oleObject48.bin"/><Relationship Id="rId51" Type="http://schemas.openxmlformats.org/officeDocument/2006/relationships/image" Target="../media/image8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Nombres parfaits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B85A3B65-A196-21B7-4C6A-4AD9CFC6BE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14076" y="625080"/>
          <a:ext cx="5095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" imgH="139680" progId="Equation.DSMT4">
                  <p:embed/>
                </p:oleObj>
              </mc:Choice>
              <mc:Fallback>
                <p:oleObj name="Equation" r:id="rId3" imgW="139680" imgH="139680" progId="Equation.DSMT4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B85A3B65-A196-21B7-4C6A-4AD9CFC6BE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4076" y="625080"/>
                        <a:ext cx="5095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14EBE759-2FA8-03C7-49A1-9AC1F19115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72995" y="618134"/>
          <a:ext cx="509588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" imgH="139680" progId="Equation.DSMT4">
                  <p:embed/>
                </p:oleObj>
              </mc:Choice>
              <mc:Fallback>
                <p:oleObj name="Equation" r:id="rId3" imgW="139680" imgH="139680" progId="Equation.DSMT4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14EBE759-2FA8-03C7-49A1-9AC1F19115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2995" y="618134"/>
                        <a:ext cx="509588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FC37A668-8F97-478D-6E99-F72EC23424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39795" y="2205505"/>
          <a:ext cx="5095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39700" progId="Equation.DSMT4">
                  <p:embed/>
                </p:oleObj>
              </mc:Choice>
              <mc:Fallback>
                <p:oleObj name="Equation" r:id="rId3" imgW="139700" imgH="139700" progId="Equation.DSMT4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FC37A668-8F97-478D-6E99-F72EC23424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9795" y="2205505"/>
                        <a:ext cx="5095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>
            <a:extLst>
              <a:ext uri="{FF2B5EF4-FFF2-40B4-BE49-F238E27FC236}">
                <a16:creationId xmlns:a16="http://schemas.microsoft.com/office/drawing/2014/main" id="{97F82C39-80A3-35D1-328D-5E9BC3FAAF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81219" y="2181930"/>
          <a:ext cx="5095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39700" progId="Equation.DSMT4">
                  <p:embed/>
                </p:oleObj>
              </mc:Choice>
              <mc:Fallback>
                <p:oleObj name="Equation" r:id="rId3" imgW="139700" imgH="139700" progId="Equation.DSMT4">
                  <p:embed/>
                  <p:pic>
                    <p:nvPicPr>
                      <p:cNvPr id="26" name="Objet 25">
                        <a:extLst>
                          <a:ext uri="{FF2B5EF4-FFF2-40B4-BE49-F238E27FC236}">
                            <a16:creationId xmlns:a16="http://schemas.microsoft.com/office/drawing/2014/main" id="{97F82C39-80A3-35D1-328D-5E9BC3FAAF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1219" y="2181930"/>
                        <a:ext cx="5095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>
            <a:extLst>
              <a:ext uri="{FF2B5EF4-FFF2-40B4-BE49-F238E27FC236}">
                <a16:creationId xmlns:a16="http://schemas.microsoft.com/office/drawing/2014/main" id="{D1819745-8CD7-45B4-DC25-9BD96FAA78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10207" y="2199885"/>
          <a:ext cx="5095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39700" progId="Equation.DSMT4">
                  <p:embed/>
                </p:oleObj>
              </mc:Choice>
              <mc:Fallback>
                <p:oleObj name="Equation" r:id="rId3" imgW="139700" imgH="139700" progId="Equation.DSMT4">
                  <p:embed/>
                  <p:pic>
                    <p:nvPicPr>
                      <p:cNvPr id="27" name="Objet 26">
                        <a:extLst>
                          <a:ext uri="{FF2B5EF4-FFF2-40B4-BE49-F238E27FC236}">
                            <a16:creationId xmlns:a16="http://schemas.microsoft.com/office/drawing/2014/main" id="{D1819745-8CD7-45B4-DC25-9BD96FAA7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207" y="2199885"/>
                        <a:ext cx="5095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>
            <a:extLst>
              <a:ext uri="{FF2B5EF4-FFF2-40B4-BE49-F238E27FC236}">
                <a16:creationId xmlns:a16="http://schemas.microsoft.com/office/drawing/2014/main" id="{B52566B5-1647-FA30-C08A-D70F398F03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61374" y="2199885"/>
          <a:ext cx="509588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39700" progId="Equation.DSMT4">
                  <p:embed/>
                </p:oleObj>
              </mc:Choice>
              <mc:Fallback>
                <p:oleObj name="Equation" r:id="rId3" imgW="139700" imgH="139700" progId="Equation.DSMT4">
                  <p:embed/>
                  <p:pic>
                    <p:nvPicPr>
                      <p:cNvPr id="28" name="Objet 27">
                        <a:extLst>
                          <a:ext uri="{FF2B5EF4-FFF2-40B4-BE49-F238E27FC236}">
                            <a16:creationId xmlns:a16="http://schemas.microsoft.com/office/drawing/2014/main" id="{B52566B5-1647-FA30-C08A-D70F398F03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61374" y="2199885"/>
                        <a:ext cx="509588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>
            <a:extLst>
              <a:ext uri="{FF2B5EF4-FFF2-40B4-BE49-F238E27FC236}">
                <a16:creationId xmlns:a16="http://schemas.microsoft.com/office/drawing/2014/main" id="{B2AF04FC-103F-8C7E-3CE3-8EED55A82B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64745" y="535037"/>
          <a:ext cx="36988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20" imgH="164880" progId="Equation.DSMT4">
                  <p:embed/>
                </p:oleObj>
              </mc:Choice>
              <mc:Fallback>
                <p:oleObj name="Equation" r:id="rId6" imgW="101520" imgH="164880" progId="Equation.DSMT4">
                  <p:embed/>
                  <p:pic>
                    <p:nvPicPr>
                      <p:cNvPr id="29" name="Objet 28">
                        <a:extLst>
                          <a:ext uri="{FF2B5EF4-FFF2-40B4-BE49-F238E27FC236}">
                            <a16:creationId xmlns:a16="http://schemas.microsoft.com/office/drawing/2014/main" id="{B2AF04FC-103F-8C7E-3CE3-8EED55A82B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4745" y="535037"/>
                        <a:ext cx="369888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8AA01501-A417-FCC3-FA78-CCA89B15D5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79355" y="2109383"/>
          <a:ext cx="369888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20" imgH="164880" progId="Equation.DSMT4">
                  <p:embed/>
                </p:oleObj>
              </mc:Choice>
              <mc:Fallback>
                <p:oleObj name="Equation" r:id="rId6" imgW="101520" imgH="164880" progId="Equation.DSMT4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8AA01501-A417-FCC3-FA78-CCA89B15D5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9355" y="2109383"/>
                        <a:ext cx="369888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 30">
            <a:extLst>
              <a:ext uri="{FF2B5EF4-FFF2-40B4-BE49-F238E27FC236}">
                <a16:creationId xmlns:a16="http://schemas.microsoft.com/office/drawing/2014/main" id="{FB6573FA-6C28-40FA-F6B4-BCC1B64663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25277" y="533006"/>
          <a:ext cx="4635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64880" progId="Equation.DSMT4">
                  <p:embed/>
                </p:oleObj>
              </mc:Choice>
              <mc:Fallback>
                <p:oleObj name="Equation" r:id="rId9" imgW="126720" imgH="164880" progId="Equation.DSMT4">
                  <p:embed/>
                  <p:pic>
                    <p:nvPicPr>
                      <p:cNvPr id="31" name="Objet 30">
                        <a:extLst>
                          <a:ext uri="{FF2B5EF4-FFF2-40B4-BE49-F238E27FC236}">
                            <a16:creationId xmlns:a16="http://schemas.microsoft.com/office/drawing/2014/main" id="{FB6573FA-6C28-40FA-F6B4-BCC1B64663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5277" y="533006"/>
                        <a:ext cx="4635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1860E0BE-CA0B-011C-E998-888D7525FD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51426" y="2107810"/>
          <a:ext cx="46355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64880" progId="Equation.DSMT4">
                  <p:embed/>
                </p:oleObj>
              </mc:Choice>
              <mc:Fallback>
                <p:oleObj name="Equation" r:id="rId9" imgW="126720" imgH="164880" progId="Equation.DSMT4">
                  <p:embed/>
                  <p:pic>
                    <p:nvPicPr>
                      <p:cNvPr id="32" name="Objet 31">
                        <a:extLst>
                          <a:ext uri="{FF2B5EF4-FFF2-40B4-BE49-F238E27FC236}">
                            <a16:creationId xmlns:a16="http://schemas.microsoft.com/office/drawing/2014/main" id="{1860E0BE-CA0B-011C-E998-888D7525FD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1426" y="2107810"/>
                        <a:ext cx="46355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>
            <a:extLst>
              <a:ext uri="{FF2B5EF4-FFF2-40B4-BE49-F238E27FC236}">
                <a16:creationId xmlns:a16="http://schemas.microsoft.com/office/drawing/2014/main" id="{5A918F46-41CA-69A2-E451-E0B60D492D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39175" y="514792"/>
          <a:ext cx="4159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120" imgH="177480" progId="Equation.DSMT4">
                  <p:embed/>
                </p:oleObj>
              </mc:Choice>
              <mc:Fallback>
                <p:oleObj name="Equation" r:id="rId12" imgW="114120" imgH="177480" progId="Equation.DSMT4">
                  <p:embed/>
                  <p:pic>
                    <p:nvPicPr>
                      <p:cNvPr id="33" name="Objet 32">
                        <a:extLst>
                          <a:ext uri="{FF2B5EF4-FFF2-40B4-BE49-F238E27FC236}">
                            <a16:creationId xmlns:a16="http://schemas.microsoft.com/office/drawing/2014/main" id="{5A918F46-41CA-69A2-E451-E0B60D492D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9175" y="514792"/>
                        <a:ext cx="41592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 33">
            <a:extLst>
              <a:ext uri="{FF2B5EF4-FFF2-40B4-BE49-F238E27FC236}">
                <a16:creationId xmlns:a16="http://schemas.microsoft.com/office/drawing/2014/main" id="{279B99D2-1AD5-3846-4C0C-D0B6D59BD5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98712" y="2112448"/>
          <a:ext cx="4635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64880" progId="Equation.DSMT4">
                  <p:embed/>
                </p:oleObj>
              </mc:Choice>
              <mc:Fallback>
                <p:oleObj name="Equation" r:id="rId14" imgW="126720" imgH="164880" progId="Equation.DSMT4">
                  <p:embed/>
                  <p:pic>
                    <p:nvPicPr>
                      <p:cNvPr id="34" name="Objet 33">
                        <a:extLst>
                          <a:ext uri="{FF2B5EF4-FFF2-40B4-BE49-F238E27FC236}">
                            <a16:creationId xmlns:a16="http://schemas.microsoft.com/office/drawing/2014/main" id="{279B99D2-1AD5-3846-4C0C-D0B6D59BD5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8712" y="2112448"/>
                        <a:ext cx="4635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 34">
            <a:extLst>
              <a:ext uri="{FF2B5EF4-FFF2-40B4-BE49-F238E27FC236}">
                <a16:creationId xmlns:a16="http://schemas.microsoft.com/office/drawing/2014/main" id="{B14F4DC0-A5A2-568D-4E34-973253CDE7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96730" y="2139625"/>
          <a:ext cx="4635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64880" progId="Equation.DSMT4">
                  <p:embed/>
                </p:oleObj>
              </mc:Choice>
              <mc:Fallback>
                <p:oleObj name="Equation" r:id="rId16" imgW="126720" imgH="164880" progId="Equation.DSMT4">
                  <p:embed/>
                  <p:pic>
                    <p:nvPicPr>
                      <p:cNvPr id="35" name="Objet 34">
                        <a:extLst>
                          <a:ext uri="{FF2B5EF4-FFF2-40B4-BE49-F238E27FC236}">
                            <a16:creationId xmlns:a16="http://schemas.microsoft.com/office/drawing/2014/main" id="{B14F4DC0-A5A2-568D-4E34-973253CDE7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6730" y="2139625"/>
                        <a:ext cx="4635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 35">
            <a:extLst>
              <a:ext uri="{FF2B5EF4-FFF2-40B4-BE49-F238E27FC236}">
                <a16:creationId xmlns:a16="http://schemas.microsoft.com/office/drawing/2014/main" id="{AF98DE96-12FB-FD97-5D23-268228D791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23086" y="2108959"/>
          <a:ext cx="6953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90440" imgH="164880" progId="Equation.DSMT4">
                  <p:embed/>
                </p:oleObj>
              </mc:Choice>
              <mc:Fallback>
                <p:oleObj name="Equation" r:id="rId18" imgW="190440" imgH="164880" progId="Equation.DSMT4">
                  <p:embed/>
                  <p:pic>
                    <p:nvPicPr>
                      <p:cNvPr id="36" name="Objet 35">
                        <a:extLst>
                          <a:ext uri="{FF2B5EF4-FFF2-40B4-BE49-F238E27FC236}">
                            <a16:creationId xmlns:a16="http://schemas.microsoft.com/office/drawing/2014/main" id="{AF98DE96-12FB-FD97-5D23-268228D791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3086" y="2108959"/>
                        <a:ext cx="695325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>
            <a:extLst>
              <a:ext uri="{FF2B5EF4-FFF2-40B4-BE49-F238E27FC236}">
                <a16:creationId xmlns:a16="http://schemas.microsoft.com/office/drawing/2014/main" id="{9C8945FF-2622-3A75-49DE-B9328A18CF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4500" y="711796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37" name="Objet 36">
                        <a:extLst>
                          <a:ext uri="{FF2B5EF4-FFF2-40B4-BE49-F238E27FC236}">
                            <a16:creationId xmlns:a16="http://schemas.microsoft.com/office/drawing/2014/main" id="{9C8945FF-2622-3A75-49DE-B9328A18CF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4500" y="711796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>
            <a:extLst>
              <a:ext uri="{FF2B5EF4-FFF2-40B4-BE49-F238E27FC236}">
                <a16:creationId xmlns:a16="http://schemas.microsoft.com/office/drawing/2014/main" id="{F1EE7182-FE6A-26F3-DD22-D5BDB95D72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28055" y="2293548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38" name="Objet 37">
                        <a:extLst>
                          <a:ext uri="{FF2B5EF4-FFF2-40B4-BE49-F238E27FC236}">
                            <a16:creationId xmlns:a16="http://schemas.microsoft.com/office/drawing/2014/main" id="{F1EE7182-FE6A-26F3-DD22-D5BDB95D72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8055" y="2293548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t 48">
            <a:extLst>
              <a:ext uri="{FF2B5EF4-FFF2-40B4-BE49-F238E27FC236}">
                <a16:creationId xmlns:a16="http://schemas.microsoft.com/office/drawing/2014/main" id="{69A444E8-E03D-E556-DC17-E8539D785B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9474" y="546780"/>
          <a:ext cx="442110" cy="620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49706" imgH="209134" progId="Equation.DSMT4">
                  <p:embed/>
                </p:oleObj>
              </mc:Choice>
              <mc:Fallback>
                <p:oleObj name="Equation" r:id="rId22" imgW="149706" imgH="209134" progId="Equation.DSMT4">
                  <p:embed/>
                  <p:pic>
                    <p:nvPicPr>
                      <p:cNvPr id="49" name="Objet 48">
                        <a:extLst>
                          <a:ext uri="{FF2B5EF4-FFF2-40B4-BE49-F238E27FC236}">
                            <a16:creationId xmlns:a16="http://schemas.microsoft.com/office/drawing/2014/main" id="{69A444E8-E03D-E556-DC17-E8539D785B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489474" y="546780"/>
                        <a:ext cx="442110" cy="620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t 49">
            <a:extLst>
              <a:ext uri="{FF2B5EF4-FFF2-40B4-BE49-F238E27FC236}">
                <a16:creationId xmlns:a16="http://schemas.microsoft.com/office/drawing/2014/main" id="{E25BE973-186F-7718-9518-3987A0C9C5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4048" y="2125208"/>
          <a:ext cx="699215" cy="611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39871" imgH="209134" progId="Equation.DSMT4">
                  <p:embed/>
                </p:oleObj>
              </mc:Choice>
              <mc:Fallback>
                <p:oleObj name="Equation" r:id="rId24" imgW="239871" imgH="209134" progId="Equation.DSMT4">
                  <p:embed/>
                  <p:pic>
                    <p:nvPicPr>
                      <p:cNvPr id="50" name="Objet 49">
                        <a:extLst>
                          <a:ext uri="{FF2B5EF4-FFF2-40B4-BE49-F238E27FC236}">
                            <a16:creationId xmlns:a16="http://schemas.microsoft.com/office/drawing/2014/main" id="{E25BE973-186F-7718-9518-3987A0C9C5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354048" y="2125208"/>
                        <a:ext cx="699215" cy="611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t 50">
            <a:extLst>
              <a:ext uri="{FF2B5EF4-FFF2-40B4-BE49-F238E27FC236}">
                <a16:creationId xmlns:a16="http://schemas.microsoft.com/office/drawing/2014/main" id="{7472097B-D1D8-27AC-0E5A-47E5CAA79D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13551" y="3735159"/>
          <a:ext cx="961871" cy="61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330035" imgH="209134" progId="Equation.DSMT4">
                  <p:embed/>
                </p:oleObj>
              </mc:Choice>
              <mc:Fallback>
                <p:oleObj name="Equation" r:id="rId26" imgW="330035" imgH="209134" progId="Equation.DSMT4">
                  <p:embed/>
                  <p:pic>
                    <p:nvPicPr>
                      <p:cNvPr id="51" name="Objet 50">
                        <a:extLst>
                          <a:ext uri="{FF2B5EF4-FFF2-40B4-BE49-F238E27FC236}">
                            <a16:creationId xmlns:a16="http://schemas.microsoft.com/office/drawing/2014/main" id="{7472097B-D1D8-27AC-0E5A-47E5CAA79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213551" y="3735159"/>
                        <a:ext cx="961871" cy="610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t 51">
            <a:extLst>
              <a:ext uri="{FF2B5EF4-FFF2-40B4-BE49-F238E27FC236}">
                <a16:creationId xmlns:a16="http://schemas.microsoft.com/office/drawing/2014/main" id="{EA7DDBFD-4B75-19BB-9DA4-4A2CA489CD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3723" y="5345344"/>
          <a:ext cx="1179218" cy="61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404888" imgH="209134" progId="Equation.DSMT4">
                  <p:embed/>
                </p:oleObj>
              </mc:Choice>
              <mc:Fallback>
                <p:oleObj name="Equation" r:id="rId28" imgW="404888" imgH="209134" progId="Equation.DSMT4">
                  <p:embed/>
                  <p:pic>
                    <p:nvPicPr>
                      <p:cNvPr id="52" name="Objet 51">
                        <a:extLst>
                          <a:ext uri="{FF2B5EF4-FFF2-40B4-BE49-F238E27FC236}">
                            <a16:creationId xmlns:a16="http://schemas.microsoft.com/office/drawing/2014/main" id="{EA7DDBFD-4B75-19BB-9DA4-4A2CA489CD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113723" y="5345344"/>
                        <a:ext cx="1179218" cy="610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t 52">
            <a:extLst>
              <a:ext uri="{FF2B5EF4-FFF2-40B4-BE49-F238E27FC236}">
                <a16:creationId xmlns:a16="http://schemas.microsoft.com/office/drawing/2014/main" id="{6C897DE2-2716-5B3D-8491-E402C8470C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493" y="704192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53" name="Objet 52">
                        <a:extLst>
                          <a:ext uri="{FF2B5EF4-FFF2-40B4-BE49-F238E27FC236}">
                            <a16:creationId xmlns:a16="http://schemas.microsoft.com/office/drawing/2014/main" id="{6C897DE2-2716-5B3D-8491-E402C8470C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493" y="704192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t 53">
            <a:extLst>
              <a:ext uri="{FF2B5EF4-FFF2-40B4-BE49-F238E27FC236}">
                <a16:creationId xmlns:a16="http://schemas.microsoft.com/office/drawing/2014/main" id="{2CB514B0-A46E-452B-A126-1AD4E9322D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493" y="2303322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54" name="Objet 53">
                        <a:extLst>
                          <a:ext uri="{FF2B5EF4-FFF2-40B4-BE49-F238E27FC236}">
                            <a16:creationId xmlns:a16="http://schemas.microsoft.com/office/drawing/2014/main" id="{2CB514B0-A46E-452B-A126-1AD4E9322D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493" y="2303322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 56">
            <a:extLst>
              <a:ext uri="{FF2B5EF4-FFF2-40B4-BE49-F238E27FC236}">
                <a16:creationId xmlns:a16="http://schemas.microsoft.com/office/drawing/2014/main" id="{7E4C3140-4D3D-FB1D-9505-E87B278E4C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2630" y="3860033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57" name="Objet 56">
                        <a:extLst>
                          <a:ext uri="{FF2B5EF4-FFF2-40B4-BE49-F238E27FC236}">
                            <a16:creationId xmlns:a16="http://schemas.microsoft.com/office/drawing/2014/main" id="{7E4C3140-4D3D-FB1D-9505-E87B278E4C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2630" y="3860033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t 57">
            <a:extLst>
              <a:ext uri="{FF2B5EF4-FFF2-40B4-BE49-F238E27FC236}">
                <a16:creationId xmlns:a16="http://schemas.microsoft.com/office/drawing/2014/main" id="{E99EEF91-8479-6D28-DA60-2B947E2256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2028" y="5459163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58" name="Objet 57">
                        <a:extLst>
                          <a:ext uri="{FF2B5EF4-FFF2-40B4-BE49-F238E27FC236}">
                            <a16:creationId xmlns:a16="http://schemas.microsoft.com/office/drawing/2014/main" id="{E99EEF91-8479-6D28-DA60-2B947E2256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2028" y="5459163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t 58">
            <a:extLst>
              <a:ext uri="{FF2B5EF4-FFF2-40B4-BE49-F238E27FC236}">
                <a16:creationId xmlns:a16="http://schemas.microsoft.com/office/drawing/2014/main" id="{E7E707CD-70B7-70DE-2702-44BC9675DC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9936" y="5459162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59" name="Objet 58">
                        <a:extLst>
                          <a:ext uri="{FF2B5EF4-FFF2-40B4-BE49-F238E27FC236}">
                            <a16:creationId xmlns:a16="http://schemas.microsoft.com/office/drawing/2014/main" id="{E7E707CD-70B7-70DE-2702-44BC9675DC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9936" y="5459162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t 59">
            <a:extLst>
              <a:ext uri="{FF2B5EF4-FFF2-40B4-BE49-F238E27FC236}">
                <a16:creationId xmlns:a16="http://schemas.microsoft.com/office/drawing/2014/main" id="{19AFA058-9CE6-DBED-9B19-8D4468940B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9936" y="3860032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60" name="Objet 59">
                        <a:extLst>
                          <a:ext uri="{FF2B5EF4-FFF2-40B4-BE49-F238E27FC236}">
                            <a16:creationId xmlns:a16="http://schemas.microsoft.com/office/drawing/2014/main" id="{19AFA058-9CE6-DBED-9B19-8D4468940B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9936" y="3860032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t 60">
            <a:extLst>
              <a:ext uri="{FF2B5EF4-FFF2-40B4-BE49-F238E27FC236}">
                <a16:creationId xmlns:a16="http://schemas.microsoft.com/office/drawing/2014/main" id="{90AD30F2-2593-B2D8-EE6B-2DA0A579C0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7419" y="2293548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61" name="Objet 60">
                        <a:extLst>
                          <a:ext uri="{FF2B5EF4-FFF2-40B4-BE49-F238E27FC236}">
                            <a16:creationId xmlns:a16="http://schemas.microsoft.com/office/drawing/2014/main" id="{90AD30F2-2593-B2D8-EE6B-2DA0A579C0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7419" y="2293548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t 61">
            <a:extLst>
              <a:ext uri="{FF2B5EF4-FFF2-40B4-BE49-F238E27FC236}">
                <a16:creationId xmlns:a16="http://schemas.microsoft.com/office/drawing/2014/main" id="{ECE231A8-0633-16A1-612E-250C54B7A9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58720" y="704120"/>
          <a:ext cx="4635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720" imgH="114120" progId="Equation.DSMT4">
                  <p:embed/>
                </p:oleObj>
              </mc:Choice>
              <mc:Fallback>
                <p:oleObj name="Equation" r:id="rId20" imgW="126720" imgH="114120" progId="Equation.DSMT4">
                  <p:embed/>
                  <p:pic>
                    <p:nvPicPr>
                      <p:cNvPr id="62" name="Objet 61">
                        <a:extLst>
                          <a:ext uri="{FF2B5EF4-FFF2-40B4-BE49-F238E27FC236}">
                            <a16:creationId xmlns:a16="http://schemas.microsoft.com/office/drawing/2014/main" id="{ECE231A8-0633-16A1-612E-250C54B7A9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8720" y="704120"/>
                        <a:ext cx="4635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t 62">
            <a:extLst>
              <a:ext uri="{FF2B5EF4-FFF2-40B4-BE49-F238E27FC236}">
                <a16:creationId xmlns:a16="http://schemas.microsoft.com/office/drawing/2014/main" id="{60D4CCE6-1DD6-C2C6-AF6B-E82BF425CF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36105" y="546780"/>
          <a:ext cx="915627" cy="61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314724" imgH="209134" progId="Equation.DSMT4">
                  <p:embed/>
                </p:oleObj>
              </mc:Choice>
              <mc:Fallback>
                <p:oleObj name="Equation" r:id="rId30" imgW="314724" imgH="209134" progId="Equation.DSMT4">
                  <p:embed/>
                  <p:pic>
                    <p:nvPicPr>
                      <p:cNvPr id="63" name="Objet 62">
                        <a:extLst>
                          <a:ext uri="{FF2B5EF4-FFF2-40B4-BE49-F238E27FC236}">
                            <a16:creationId xmlns:a16="http://schemas.microsoft.com/office/drawing/2014/main" id="{60D4CCE6-1DD6-C2C6-AF6B-E82BF425C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236105" y="546780"/>
                        <a:ext cx="915627" cy="610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t 63">
            <a:extLst>
              <a:ext uri="{FF2B5EF4-FFF2-40B4-BE49-F238E27FC236}">
                <a16:creationId xmlns:a16="http://schemas.microsoft.com/office/drawing/2014/main" id="{F36B7DC6-87AD-A8D1-20D0-E7DE4AB5BE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6917" y="2135247"/>
          <a:ext cx="961871" cy="61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330035" imgH="209134" progId="Equation.DSMT4">
                  <p:embed/>
                </p:oleObj>
              </mc:Choice>
              <mc:Fallback>
                <p:oleObj name="Equation" r:id="rId32" imgW="330035" imgH="209134" progId="Equation.DSMT4">
                  <p:embed/>
                  <p:pic>
                    <p:nvPicPr>
                      <p:cNvPr id="64" name="Objet 63">
                        <a:extLst>
                          <a:ext uri="{FF2B5EF4-FFF2-40B4-BE49-F238E27FC236}">
                            <a16:creationId xmlns:a16="http://schemas.microsoft.com/office/drawing/2014/main" id="{F36B7DC6-87AD-A8D1-20D0-E7DE4AB5BE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4216917" y="2135247"/>
                        <a:ext cx="961871" cy="610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t 64">
            <a:extLst>
              <a:ext uri="{FF2B5EF4-FFF2-40B4-BE49-F238E27FC236}">
                <a16:creationId xmlns:a16="http://schemas.microsoft.com/office/drawing/2014/main" id="{34CDB7BA-C741-3F2C-05A7-6E0CA046F0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4433" y="3756926"/>
          <a:ext cx="1410826" cy="635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464855" imgH="209134" progId="Equation.DSMT4">
                  <p:embed/>
                </p:oleObj>
              </mc:Choice>
              <mc:Fallback>
                <p:oleObj name="Equation" r:id="rId34" imgW="464855" imgH="209134" progId="Equation.DSMT4">
                  <p:embed/>
                  <p:pic>
                    <p:nvPicPr>
                      <p:cNvPr id="65" name="Objet 64">
                        <a:extLst>
                          <a:ext uri="{FF2B5EF4-FFF2-40B4-BE49-F238E27FC236}">
                            <a16:creationId xmlns:a16="http://schemas.microsoft.com/office/drawing/2014/main" id="{34CDB7BA-C741-3F2C-05A7-6E0CA046F0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4004433" y="3756926"/>
                        <a:ext cx="1410826" cy="635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t 65">
            <a:extLst>
              <a:ext uri="{FF2B5EF4-FFF2-40B4-BE49-F238E27FC236}">
                <a16:creationId xmlns:a16="http://schemas.microsoft.com/office/drawing/2014/main" id="{E7ED0016-60AB-D2D4-8CB8-2BB8FCF585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6855" y="5339255"/>
          <a:ext cx="1752117" cy="64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569905" imgH="209134" progId="Equation.DSMT4">
                  <p:embed/>
                </p:oleObj>
              </mc:Choice>
              <mc:Fallback>
                <p:oleObj name="Equation" r:id="rId36" imgW="569905" imgH="209134" progId="Equation.DSMT4">
                  <p:embed/>
                  <p:pic>
                    <p:nvPicPr>
                      <p:cNvPr id="66" name="Objet 65">
                        <a:extLst>
                          <a:ext uri="{FF2B5EF4-FFF2-40B4-BE49-F238E27FC236}">
                            <a16:creationId xmlns:a16="http://schemas.microsoft.com/office/drawing/2014/main" id="{E7ED0016-60AB-D2D4-8CB8-2BB8FCF585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816855" y="5339255"/>
                        <a:ext cx="1752117" cy="644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t 66">
            <a:extLst>
              <a:ext uri="{FF2B5EF4-FFF2-40B4-BE49-F238E27FC236}">
                <a16:creationId xmlns:a16="http://schemas.microsoft.com/office/drawing/2014/main" id="{39C32EB7-89DD-3C44-F7C4-2B3E632E93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3289" y="494738"/>
          <a:ext cx="2101042" cy="771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734922" imgH="269371" progId="Equation.DSMT4">
                  <p:embed/>
                </p:oleObj>
              </mc:Choice>
              <mc:Fallback>
                <p:oleObj name="Equation" r:id="rId38" imgW="734922" imgH="269371" progId="Equation.DSMT4">
                  <p:embed/>
                  <p:pic>
                    <p:nvPicPr>
                      <p:cNvPr id="67" name="Objet 66">
                        <a:extLst>
                          <a:ext uri="{FF2B5EF4-FFF2-40B4-BE49-F238E27FC236}">
                            <a16:creationId xmlns:a16="http://schemas.microsoft.com/office/drawing/2014/main" id="{39C32EB7-89DD-3C44-F7C4-2B3E632E93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653289" y="494738"/>
                        <a:ext cx="2101042" cy="771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t 67">
            <a:extLst>
              <a:ext uri="{FF2B5EF4-FFF2-40B4-BE49-F238E27FC236}">
                <a16:creationId xmlns:a16="http://schemas.microsoft.com/office/drawing/2014/main" id="{5035E013-1DF2-D9B6-64B4-D92A3D6C84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931" y="2087897"/>
          <a:ext cx="2036848" cy="76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720037" imgH="269371" progId="Equation.DSMT4">
                  <p:embed/>
                </p:oleObj>
              </mc:Choice>
              <mc:Fallback>
                <p:oleObj name="Equation" r:id="rId40" imgW="720037" imgH="269371" progId="Equation.DSMT4">
                  <p:embed/>
                  <p:pic>
                    <p:nvPicPr>
                      <p:cNvPr id="68" name="Objet 67">
                        <a:extLst>
                          <a:ext uri="{FF2B5EF4-FFF2-40B4-BE49-F238E27FC236}">
                            <a16:creationId xmlns:a16="http://schemas.microsoft.com/office/drawing/2014/main" id="{5035E013-1DF2-D9B6-64B4-D92A3D6C84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664931" y="2087897"/>
                        <a:ext cx="2036848" cy="762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t 68">
            <a:extLst>
              <a:ext uri="{FF2B5EF4-FFF2-40B4-BE49-F238E27FC236}">
                <a16:creationId xmlns:a16="http://schemas.microsoft.com/office/drawing/2014/main" id="{A3D776B0-1426-A4BD-7B49-CF54FC778D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8693" y="3666024"/>
          <a:ext cx="2053597" cy="76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720037" imgH="269371" progId="Equation.DSMT4">
                  <p:embed/>
                </p:oleObj>
              </mc:Choice>
              <mc:Fallback>
                <p:oleObj name="Equation" r:id="rId42" imgW="720037" imgH="269371" progId="Equation.DSMT4">
                  <p:embed/>
                  <p:pic>
                    <p:nvPicPr>
                      <p:cNvPr id="69" name="Objet 68">
                        <a:extLst>
                          <a:ext uri="{FF2B5EF4-FFF2-40B4-BE49-F238E27FC236}">
                            <a16:creationId xmlns:a16="http://schemas.microsoft.com/office/drawing/2014/main" id="{A3D776B0-1426-A4BD-7B49-CF54FC778D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658693" y="3666024"/>
                        <a:ext cx="2053597" cy="768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t 69">
            <a:extLst>
              <a:ext uri="{FF2B5EF4-FFF2-40B4-BE49-F238E27FC236}">
                <a16:creationId xmlns:a16="http://schemas.microsoft.com/office/drawing/2014/main" id="{E542A1D8-46BD-972F-7DA5-82089391F7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931" y="5285666"/>
          <a:ext cx="2089400" cy="767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734922" imgH="269371" progId="Equation.DSMT4">
                  <p:embed/>
                </p:oleObj>
              </mc:Choice>
              <mc:Fallback>
                <p:oleObj name="Equation" r:id="rId44" imgW="734922" imgH="269371" progId="Equation.DSMT4">
                  <p:embed/>
                  <p:pic>
                    <p:nvPicPr>
                      <p:cNvPr id="70" name="Objet 69">
                        <a:extLst>
                          <a:ext uri="{FF2B5EF4-FFF2-40B4-BE49-F238E27FC236}">
                            <a16:creationId xmlns:a16="http://schemas.microsoft.com/office/drawing/2014/main" id="{E542A1D8-46BD-972F-7DA5-82089391F7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64931" y="5285666"/>
                        <a:ext cx="2089400" cy="767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4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845418-91E0-51DF-B9C0-58E6E9D95B2F}"/>
              </a:ext>
            </a:extLst>
          </p:cNvPr>
          <p:cNvSpPr/>
          <p:nvPr/>
        </p:nvSpPr>
        <p:spPr>
          <a:xfrm>
            <a:off x="8769243" y="2774732"/>
            <a:ext cx="984358" cy="4556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C004C3-85AA-6100-8863-3DD4EB917B4D}"/>
              </a:ext>
            </a:extLst>
          </p:cNvPr>
          <p:cNvSpPr/>
          <p:nvPr/>
        </p:nvSpPr>
        <p:spPr>
          <a:xfrm>
            <a:off x="7512401" y="3707021"/>
            <a:ext cx="3543299" cy="4556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F97C02-8407-B2D9-CA9A-51CD99AAD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619" y="2119401"/>
          <a:ext cx="11220762" cy="13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43400" imgH="507960" progId="Equation.DSMT4">
                  <p:embed/>
                </p:oleObj>
              </mc:Choice>
              <mc:Fallback>
                <p:oleObj name="Equation" r:id="rId2" imgW="4343400" imgH="50796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16F97C02-8407-B2D9-CA9A-51CD99AAD9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5619" y="2119401"/>
                        <a:ext cx="11220762" cy="1309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FB5DBDD2-6EB8-1FD3-9AC1-F70D8773C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1303" y="3707021"/>
          <a:ext cx="3543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177480" progId="Equation.DSMT4">
                  <p:embed/>
                </p:oleObj>
              </mc:Choice>
              <mc:Fallback>
                <p:oleObj name="Equation" r:id="rId4" imgW="1371600" imgH="177480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FB5DBDD2-6EB8-1FD3-9AC1-F70D8773CC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21303" y="3707021"/>
                        <a:ext cx="35433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610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84" y="978926"/>
            <a:ext cx="9156816" cy="439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9CBAAB1-5E0D-FABE-013B-83AD305BDA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035316"/>
              </p:ext>
            </p:extLst>
          </p:nvPr>
        </p:nvGraphicFramePr>
        <p:xfrm>
          <a:off x="2207568" y="5644460"/>
          <a:ext cx="3168352" cy="469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203040" progId="Equation.DSMT4">
                  <p:embed/>
                </p:oleObj>
              </mc:Choice>
              <mc:Fallback>
                <p:oleObj name="Equation" r:id="rId4" imgW="1371600" imgH="203040" progId="Equation.DSMT4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CC16BBB2-C47F-812A-4B72-CDF0979CB6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7568" y="5644460"/>
                        <a:ext cx="3168352" cy="469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10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49" y="11087"/>
            <a:ext cx="9216325" cy="687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A26EB3-12A5-772E-3807-08666A831269}"/>
              </a:ext>
            </a:extLst>
          </p:cNvPr>
          <p:cNvSpPr/>
          <p:nvPr/>
        </p:nvSpPr>
        <p:spPr>
          <a:xfrm>
            <a:off x="1460749" y="2996952"/>
            <a:ext cx="9207251" cy="31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38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2204865"/>
            <a:ext cx="6478460" cy="165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557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63" y="573054"/>
            <a:ext cx="9240759" cy="496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D01BF3-8ECF-221E-8F13-5221CE600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198" y="4337646"/>
            <a:ext cx="293692" cy="2104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182029-FBC5-E2A4-74E5-0D86690B66F0}"/>
              </a:ext>
            </a:extLst>
          </p:cNvPr>
          <p:cNvSpPr/>
          <p:nvPr/>
        </p:nvSpPr>
        <p:spPr>
          <a:xfrm>
            <a:off x="1502117" y="4045757"/>
            <a:ext cx="9154160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B91FA241-D6C5-A448-0911-DEF4E01862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407477"/>
              </p:ext>
            </p:extLst>
          </p:nvPr>
        </p:nvGraphicFramePr>
        <p:xfrm>
          <a:off x="1690626" y="5614628"/>
          <a:ext cx="509716" cy="118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5960" imgH="177480" progId="Equation.DSMT4">
                  <p:embed/>
                </p:oleObj>
              </mc:Choice>
              <mc:Fallback>
                <p:oleObj name="Equation" r:id="rId5" imgW="75960" imgH="177480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B91FA241-D6C5-A448-0911-DEF4E01862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0626" y="5614628"/>
                        <a:ext cx="509716" cy="118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883AE63-3B8D-1B0D-3475-598BA7F88072}"/>
              </a:ext>
            </a:extLst>
          </p:cNvPr>
          <p:cNvSpPr txBox="1"/>
          <p:nvPr/>
        </p:nvSpPr>
        <p:spPr>
          <a:xfrm>
            <a:off x="1279022" y="5793797"/>
            <a:ext cx="687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B180DA-3AA2-123B-A819-282FC0F8359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067" b="7950"/>
          <a:stretch/>
        </p:blipFill>
        <p:spPr>
          <a:xfrm>
            <a:off x="1443436" y="5482167"/>
            <a:ext cx="9263358" cy="29327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7D59C6-2F6A-0870-BC5E-072FC2A8B2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7837" y="5543784"/>
            <a:ext cx="103825" cy="1427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C393C1B-3273-FE4C-5C9E-4DCD414F643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33" r="2428"/>
          <a:stretch/>
        </p:blipFill>
        <p:spPr>
          <a:xfrm>
            <a:off x="2222499" y="5526617"/>
            <a:ext cx="833967" cy="1859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7F3772-F99D-612F-313D-D623DD532A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33" r="2428"/>
          <a:stretch/>
        </p:blipFill>
        <p:spPr>
          <a:xfrm>
            <a:off x="3268639" y="5603993"/>
            <a:ext cx="620736" cy="1383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406B16-7834-3E90-3E10-75B2D730EE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1191" y="5539593"/>
            <a:ext cx="1679576" cy="1708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BF5122D-0118-53E5-1539-98F442F130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0266" y="5513257"/>
            <a:ext cx="822160" cy="22231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5F0FC2-9028-1896-CC82-F0E12BFDD5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1479" y="5538123"/>
            <a:ext cx="1150971" cy="18301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BDE1EE-4C86-6EC3-3D72-AD3C0AB197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01870" y="5541926"/>
            <a:ext cx="880329" cy="1727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C4175B-FC10-9245-3EEF-2E711ADA24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0924" y="5563282"/>
            <a:ext cx="346940" cy="1595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20C20B-9EFF-1366-46A0-19A9199E3B3D}"/>
              </a:ext>
            </a:extLst>
          </p:cNvPr>
          <p:cNvSpPr/>
          <p:nvPr/>
        </p:nvSpPr>
        <p:spPr>
          <a:xfrm>
            <a:off x="1874037" y="4642724"/>
            <a:ext cx="150706" cy="10722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04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495599" y="1858596"/>
            <a:ext cx="7200800" cy="156966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Personne ne sait s’il existe un nombre parfait impair!</a:t>
            </a: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0627BAE5-9673-D6A5-22FA-D6A646E218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9753" y="3573016"/>
          <a:ext cx="2512491" cy="1082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9800" imgH="203040" progId="Equation.DSMT4">
                  <p:embed/>
                </p:oleObj>
              </mc:Choice>
              <mc:Fallback>
                <p:oleObj name="Equation" r:id="rId3" imgW="469800" imgH="20304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0627BAE5-9673-D6A5-22FA-D6A646E218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9753" y="3573016"/>
                        <a:ext cx="2512491" cy="1082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287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F97C02-8407-B2D9-CA9A-51CD99AAD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619" y="2119401"/>
          <a:ext cx="11220762" cy="13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43400" imgH="507960" progId="Equation.DSMT4">
                  <p:embed/>
                </p:oleObj>
              </mc:Choice>
              <mc:Fallback>
                <p:oleObj name="Equation" r:id="rId2" imgW="4343400" imgH="50796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16F97C02-8407-B2D9-CA9A-51CD99AAD9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5619" y="2119401"/>
                        <a:ext cx="11220762" cy="1309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9138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54DB3C5-AC6B-B7A5-8F10-AE0407EAEA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8736" y="890176"/>
          <a:ext cx="6402535" cy="513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5622" imgH="239252" progId="Equation.DSMT4">
                  <p:embed/>
                </p:oleObj>
              </mc:Choice>
              <mc:Fallback>
                <p:oleObj name="Equation" r:id="rId2" imgW="2985622" imgH="239252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054DB3C5-AC6B-B7A5-8F10-AE0407EAEA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98736" y="890176"/>
                        <a:ext cx="6402535" cy="513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8CCEC2D6-B4EA-4D8E-280B-20726BC80F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05354" y="1905407"/>
          <a:ext cx="6303622" cy="50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70737" imgH="239252" progId="Equation.DSMT4">
                  <p:embed/>
                </p:oleObj>
              </mc:Choice>
              <mc:Fallback>
                <p:oleObj name="Equation" r:id="rId4" imgW="2970737" imgH="239252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8CCEC2D6-B4EA-4D8E-280B-20726BC80F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05354" y="1905407"/>
                        <a:ext cx="6303622" cy="508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343FE2E7-3F0F-8C3A-A01F-DA8A8F1CA5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82377" y="2850187"/>
          <a:ext cx="2050292" cy="520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45022" imgH="239252" progId="Equation.DSMT4">
                  <p:embed/>
                </p:oleObj>
              </mc:Choice>
              <mc:Fallback>
                <p:oleObj name="Equation" r:id="rId6" imgW="945022" imgH="239252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343FE2E7-3F0F-8C3A-A01F-DA8A8F1CA5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82377" y="2850187"/>
                        <a:ext cx="2050292" cy="520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DD399832-E28E-0C71-8467-CAFE4E7C92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05972" y="2860821"/>
          <a:ext cx="2747843" cy="51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89942" imgH="239252" progId="Equation.DSMT4">
                  <p:embed/>
                </p:oleObj>
              </mc:Choice>
              <mc:Fallback>
                <p:oleObj name="Equation" r:id="rId8" imgW="1289942" imgH="239252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D399832-E28E-0C71-8467-CAFE4E7C9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05972" y="2860821"/>
                        <a:ext cx="2747843" cy="51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07BF098B-BBE7-1E3D-FA88-22AC8A3AE7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5335" y="3917416"/>
          <a:ext cx="6363660" cy="506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15393" imgH="239252" progId="Equation.DSMT4">
                  <p:embed/>
                </p:oleObj>
              </mc:Choice>
              <mc:Fallback>
                <p:oleObj name="Equation" r:id="rId10" imgW="3015393" imgH="239252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07BF098B-BBE7-1E3D-FA88-22AC8A3AE7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75335" y="3917416"/>
                        <a:ext cx="6363660" cy="506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DA2A3331-3847-82B7-5E00-10B7469714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1938" y="5128730"/>
          <a:ext cx="8210453" cy="513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51160" imgH="203040" progId="Equation.DSMT4">
                  <p:embed/>
                </p:oleObj>
              </mc:Choice>
              <mc:Fallback>
                <p:oleObj name="Equation" r:id="rId12" imgW="3251160" imgH="203040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DA2A3331-3847-82B7-5E00-10B7469714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51938" y="5128730"/>
                        <a:ext cx="8210453" cy="513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23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A2C1D43A-C3E0-7DEF-CDE6-6F101A96CF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25436" y="5821540"/>
          <a:ext cx="651986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63480" imgH="203040" progId="Equation.DSMT4">
                  <p:embed/>
                </p:oleObj>
              </mc:Choice>
              <mc:Fallback>
                <p:oleObj name="Equation" r:id="rId2" imgW="2463480" imgH="203040" progId="Equation.DSMT4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A2C1D43A-C3E0-7DEF-CDE6-6F101A96CF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25436" y="5821540"/>
                        <a:ext cx="6519862" cy="53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0083A526-E64C-5FAA-AB2D-098F738D84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5779" y="196850"/>
          <a:ext cx="10520441" cy="638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74760" imgH="241200" progId="Equation.DSMT4">
                  <p:embed/>
                </p:oleObj>
              </mc:Choice>
              <mc:Fallback>
                <p:oleObj name="Equation" r:id="rId4" imgW="3974760" imgH="24120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0083A526-E64C-5FAA-AB2D-098F738D84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5779" y="196850"/>
                        <a:ext cx="10520441" cy="638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427B4709-14D0-2EBF-A42F-7BE9DD6BA1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5846" y="901371"/>
          <a:ext cx="63182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87520" imgH="203040" progId="Equation.DSMT4">
                  <p:embed/>
                </p:oleObj>
              </mc:Choice>
              <mc:Fallback>
                <p:oleObj name="Equation" r:id="rId6" imgW="2387520" imgH="203040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427B4709-14D0-2EBF-A42F-7BE9DD6BA1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05846" y="901371"/>
                        <a:ext cx="6318250" cy="53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2B32DD57-B1B6-9C48-D802-BE6F03DDD4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915" y="2141308"/>
          <a:ext cx="1252611" cy="556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40134" imgH="239252" progId="Equation.DSMT4">
                  <p:embed/>
                </p:oleObj>
              </mc:Choice>
              <mc:Fallback>
                <p:oleObj name="Equation" r:id="rId8" imgW="540134" imgH="239252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2B32DD57-B1B6-9C48-D802-BE6F03DDD4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3915" y="2141308"/>
                        <a:ext cx="1252611" cy="556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41D4A810-86D4-9ED8-C4CD-59570BE899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8894" y="2052083"/>
          <a:ext cx="992636" cy="956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35084" imgH="418692" progId="Equation.DSMT4">
                  <p:embed/>
                </p:oleObj>
              </mc:Choice>
              <mc:Fallback>
                <p:oleObj name="Equation" r:id="rId10" imgW="435084" imgH="418692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41D4A810-86D4-9ED8-C4CD-59570BE899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78894" y="2052083"/>
                        <a:ext cx="992636" cy="956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E97461AC-9828-B837-AABF-DE0B2B7331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7418" y="2073900"/>
          <a:ext cx="3824634" cy="977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95255" imgH="433963" progId="Equation.DSMT4">
                  <p:embed/>
                </p:oleObj>
              </mc:Choice>
              <mc:Fallback>
                <p:oleObj name="Equation" r:id="rId12" imgW="1695255" imgH="433963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E97461AC-9828-B837-AABF-DE0B2B7331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17418" y="2073900"/>
                        <a:ext cx="3824634" cy="9776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D0E2F6FE-D477-09DB-C568-F90B156F4A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6199" y="3083440"/>
          <a:ext cx="9371123" cy="743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140743" imgH="329184" progId="Equation.DSMT4">
                  <p:embed/>
                </p:oleObj>
              </mc:Choice>
              <mc:Fallback>
                <p:oleObj name="Equation" r:id="rId14" imgW="4140743" imgH="329184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D0E2F6FE-D477-09DB-C568-F90B156F4A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686199" y="3083440"/>
                        <a:ext cx="9371123" cy="743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8653DE9A-39F6-EBAE-999E-B7B0F81BCC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22157" y="3873077"/>
          <a:ext cx="6039072" cy="14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685359" imgH="628249" progId="Equation.DSMT4">
                  <p:embed/>
                </p:oleObj>
              </mc:Choice>
              <mc:Fallback>
                <p:oleObj name="Equation" r:id="rId16" imgW="2685359" imgH="628249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8653DE9A-39F6-EBAE-999E-B7B0F81BCC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722157" y="3873077"/>
                        <a:ext cx="6039072" cy="141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04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F97C02-8407-B2D9-CA9A-51CD99AAD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039" y="116632"/>
          <a:ext cx="11220762" cy="13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43400" imgH="507960" progId="Equation.DSMT4">
                  <p:embed/>
                </p:oleObj>
              </mc:Choice>
              <mc:Fallback>
                <p:oleObj name="Equation" r:id="rId2" imgW="4343400" imgH="50796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16F97C02-8407-B2D9-CA9A-51CD99AAD9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8039" y="116632"/>
                        <a:ext cx="11220762" cy="1309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C796C306-A542-C630-139D-9EC59DD22C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572" y="1438360"/>
          <a:ext cx="144303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720" imgH="177480" progId="Equation.DSMT4">
                  <p:embed/>
                </p:oleObj>
              </mc:Choice>
              <mc:Fallback>
                <p:oleObj name="Equation" r:id="rId4" imgW="558720" imgH="177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C796C306-A542-C630-139D-9EC59DD22C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3572" y="1438360"/>
                        <a:ext cx="1443038" cy="45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98AD7558-6D5C-8283-F2CF-64C0B21E7C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8486" y="1711842"/>
          <a:ext cx="3930128" cy="107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65080" imgH="482400" progId="Equation.DSMT4">
                  <p:embed/>
                </p:oleObj>
              </mc:Choice>
              <mc:Fallback>
                <p:oleObj name="Equation" r:id="rId6" imgW="1765080" imgH="482400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98AD7558-6D5C-8283-F2CF-64C0B21E7C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88486" y="1711842"/>
                        <a:ext cx="3930128" cy="1073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E0DE4813-B82F-AE85-D4B6-8EABAA355A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98018" y="1924492"/>
          <a:ext cx="1765682" cy="634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825" imgH="329184" progId="Equation.DSMT4">
                  <p:embed/>
                </p:oleObj>
              </mc:Choice>
              <mc:Fallback>
                <p:oleObj name="Equation" r:id="rId8" imgW="914825" imgH="329184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E0DE4813-B82F-AE85-D4B6-8EABAA355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98018" y="1924492"/>
                        <a:ext cx="1765682" cy="634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91012FCB-9CE1-B55E-CD1A-AABF51BE1B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45025" y="1909908"/>
          <a:ext cx="2500394" cy="695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89942" imgH="358878" progId="Equation.DSMT4">
                  <p:embed/>
                </p:oleObj>
              </mc:Choice>
              <mc:Fallback>
                <p:oleObj name="Equation" r:id="rId10" imgW="1289942" imgH="358878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91012FCB-9CE1-B55E-CD1A-AABF51BE1B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045025" y="1909908"/>
                        <a:ext cx="2500394" cy="695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E3F5B535-1616-3501-E615-2B76F788BE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70044" y="2020186"/>
          <a:ext cx="704775" cy="394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74691" imgH="209134" progId="Equation.DSMT4">
                  <p:embed/>
                </p:oleObj>
              </mc:Choice>
              <mc:Fallback>
                <p:oleObj name="Equation" r:id="rId12" imgW="374691" imgH="209134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E3F5B535-1616-3501-E615-2B76F788BE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470044" y="2020186"/>
                        <a:ext cx="704775" cy="3941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A8EB74C2-58FA-C545-5D7B-A35676C7F6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039" y="1983858"/>
          <a:ext cx="2115925" cy="584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80268" imgH="299065" progId="Equation.DSMT4">
                  <p:embed/>
                </p:oleObj>
              </mc:Choice>
              <mc:Fallback>
                <p:oleObj name="Equation" r:id="rId14" imgW="1080268" imgH="299065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A8EB74C2-58FA-C545-5D7B-A35676C7F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8039" y="1983858"/>
                        <a:ext cx="2115925" cy="584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409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0CD7093-6ABA-EBFC-EC63-1952ABD14F09}"/>
              </a:ext>
            </a:extLst>
          </p:cNvPr>
          <p:cNvSpPr/>
          <p:nvPr/>
        </p:nvSpPr>
        <p:spPr>
          <a:xfrm>
            <a:off x="8893679" y="3469395"/>
            <a:ext cx="2296160" cy="609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F97C02-8407-B2D9-CA9A-51CD99AAD9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039" y="116632"/>
          <a:ext cx="11220762" cy="1309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43400" imgH="507960" progId="Equation.DSMT4">
                  <p:embed/>
                </p:oleObj>
              </mc:Choice>
              <mc:Fallback>
                <p:oleObj name="Equation" r:id="rId2" imgW="4343400" imgH="50796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16F97C02-8407-B2D9-CA9A-51CD99AAD9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8039" y="116632"/>
                        <a:ext cx="11220762" cy="1309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C796C306-A542-C630-139D-9EC59DD22C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572" y="1438360"/>
          <a:ext cx="144303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720" imgH="177480" progId="Equation.DSMT4">
                  <p:embed/>
                </p:oleObj>
              </mc:Choice>
              <mc:Fallback>
                <p:oleObj name="Equation" r:id="rId4" imgW="558720" imgH="177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C796C306-A542-C630-139D-9EC59DD22C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3572" y="1438360"/>
                        <a:ext cx="1443038" cy="45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45DA3AA2-5616-0DFD-B57A-297B7B843A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828" y="1998921"/>
          <a:ext cx="1808824" cy="590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825" imgH="299065" progId="Equation.DSMT4">
                  <p:embed/>
                </p:oleObj>
              </mc:Choice>
              <mc:Fallback>
                <p:oleObj name="Equation" r:id="rId6" imgW="914825" imgH="299065" progId="Equation.DSMT4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45DA3AA2-5616-0DFD-B57A-297B7B843A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6828" y="1998921"/>
                        <a:ext cx="1808824" cy="590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EA401E40-B46A-0DAF-D9D1-FEA626A707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5307" y="2009553"/>
          <a:ext cx="3596274" cy="53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30076" imgH="269371" progId="Equation.DSMT4">
                  <p:embed/>
                </p:oleObj>
              </mc:Choice>
              <mc:Fallback>
                <p:oleObj name="Equation" r:id="rId8" imgW="1830076" imgH="269371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EA401E40-B46A-0DAF-D9D1-FEA626A707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75307" y="2009553"/>
                        <a:ext cx="3596274" cy="53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2C701E36-8634-8FFA-7B5D-4801F248A5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4201" y="2690038"/>
          <a:ext cx="1499974" cy="46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5119" imgH="239252" progId="Equation.DSMT4">
                  <p:embed/>
                </p:oleObj>
              </mc:Choice>
              <mc:Fallback>
                <p:oleObj name="Equation" r:id="rId10" imgW="765119" imgH="239252" progId="Equation.DSMT4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2C701E36-8634-8FFA-7B5D-4801F248A5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94201" y="2690038"/>
                        <a:ext cx="1499974" cy="469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184E553B-4AC3-5031-8950-30E2862330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2597" y="2638799"/>
          <a:ext cx="1114180" cy="48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55020" imgH="239252" progId="Equation.DSMT4">
                  <p:embed/>
                </p:oleObj>
              </mc:Choice>
              <mc:Fallback>
                <p:oleObj name="Equation" r:id="rId12" imgW="555020" imgH="239252" progId="Equation.DSMT4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184E553B-4AC3-5031-8950-30E2862330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2597" y="2638799"/>
                        <a:ext cx="1114180" cy="48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D5173877-5823-4503-7E4E-D02BB495EA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4197" y="2618982"/>
          <a:ext cx="1912864" cy="53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59907" imgH="269371" progId="Equation.DSMT4">
                  <p:embed/>
                </p:oleObj>
              </mc:Choice>
              <mc:Fallback>
                <p:oleObj name="Equation" r:id="rId14" imgW="959907" imgH="269371" progId="Equation.DSMT4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D5173877-5823-4503-7E4E-D02BB495EA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744197" y="2618982"/>
                        <a:ext cx="1912864" cy="53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05995A8D-0FD8-1E4E-F353-82D4A92C95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9464" y="2594345"/>
          <a:ext cx="2299092" cy="637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84892" imgH="329184" progId="Equation.DSMT4">
                  <p:embed/>
                </p:oleObj>
              </mc:Choice>
              <mc:Fallback>
                <p:oleObj name="Equation" r:id="rId16" imgW="1184892" imgH="329184" progId="Equation.DSMT4">
                  <p:embed/>
                  <p:pic>
                    <p:nvPicPr>
                      <p:cNvPr id="14" name="Objet 13">
                        <a:extLst>
                          <a:ext uri="{FF2B5EF4-FFF2-40B4-BE49-F238E27FC236}">
                            <a16:creationId xmlns:a16="http://schemas.microsoft.com/office/drawing/2014/main" id="{05995A8D-0FD8-1E4E-F353-82D4A92C95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589464" y="2594345"/>
                        <a:ext cx="2299092" cy="6379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48FFB0D9-4904-C451-662F-886FBA6F70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990" y="3577938"/>
          <a:ext cx="1431851" cy="45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49808" imgH="239252" progId="Equation.DSMT4">
                  <p:embed/>
                </p:oleObj>
              </mc:Choice>
              <mc:Fallback>
                <p:oleObj name="Equation" r:id="rId18" imgW="749808" imgH="239252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48FFB0D9-4904-C451-662F-886FBA6F70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9990" y="3577938"/>
                        <a:ext cx="1431851" cy="45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10850B8A-DAA8-A20E-E48A-9D08E8E9A1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2760" y="3270731"/>
          <a:ext cx="1121627" cy="971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69905" imgH="493776" progId="Equation.DSMT4">
                  <p:embed/>
                </p:oleObj>
              </mc:Choice>
              <mc:Fallback>
                <p:oleObj name="Equation" r:id="rId20" imgW="569905" imgH="493776" progId="Equation.DSMT4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10850B8A-DAA8-A20E-E48A-9D08E8E9A1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662760" y="3270731"/>
                        <a:ext cx="1121627" cy="971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B83EC904-3BC3-8DCD-DA6E-6BC517358E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7968" y="3338207"/>
          <a:ext cx="1855929" cy="895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59907" imgH="463657" progId="Equation.DSMT4">
                  <p:embed/>
                </p:oleObj>
              </mc:Choice>
              <mc:Fallback>
                <p:oleObj name="Equation" r:id="rId22" imgW="959907" imgH="463657" progId="Equation.DSMT4">
                  <p:embed/>
                  <p:pic>
                    <p:nvPicPr>
                      <p:cNvPr id="17" name="Objet 16">
                        <a:extLst>
                          <a:ext uri="{FF2B5EF4-FFF2-40B4-BE49-F238E27FC236}">
                            <a16:creationId xmlns:a16="http://schemas.microsoft.com/office/drawing/2014/main" id="{B83EC904-3BC3-8DCD-DA6E-6BC517358E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747968" y="3338207"/>
                        <a:ext cx="1855929" cy="8957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6425E349-E591-2B00-A4DD-061B4EC016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5688" y="3504852"/>
          <a:ext cx="1567195" cy="54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780004" imgH="269371" progId="Equation.DSMT4">
                  <p:embed/>
                </p:oleObj>
              </mc:Choice>
              <mc:Fallback>
                <p:oleObj name="Equation" r:id="rId24" imgW="780004" imgH="269371" progId="Equation.DSMT4">
                  <p:embed/>
                  <p:pic>
                    <p:nvPicPr>
                      <p:cNvPr id="18" name="Objet 17">
                        <a:extLst>
                          <a:ext uri="{FF2B5EF4-FFF2-40B4-BE49-F238E27FC236}">
                            <a16:creationId xmlns:a16="http://schemas.microsoft.com/office/drawing/2014/main" id="{6425E349-E591-2B00-A4DD-061B4EC016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885688" y="3504852"/>
                        <a:ext cx="1567195" cy="54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E8408E65-581A-4BB0-D390-CCC2036765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23348" y="3481531"/>
          <a:ext cx="2613248" cy="650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20138" imgH="329184" progId="Equation.DSMT4">
                  <p:embed/>
                </p:oleObj>
              </mc:Choice>
              <mc:Fallback>
                <p:oleObj name="Equation" r:id="rId26" imgW="1320138" imgH="329184" progId="Equation.DSMT4">
                  <p:embed/>
                  <p:pic>
                    <p:nvPicPr>
                      <p:cNvPr id="19" name="Objet 18">
                        <a:extLst>
                          <a:ext uri="{FF2B5EF4-FFF2-40B4-BE49-F238E27FC236}">
                            <a16:creationId xmlns:a16="http://schemas.microsoft.com/office/drawing/2014/main" id="{E8408E65-581A-4BB0-D390-CCC2036765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423348" y="3481531"/>
                        <a:ext cx="2613248" cy="650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EC0FC02B-3EF9-93B9-A8B9-20BD9F5BD4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67202" y="3551275"/>
          <a:ext cx="1080596" cy="43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524823" imgH="209134" progId="Equation.DSMT4">
                  <p:embed/>
                </p:oleObj>
              </mc:Choice>
              <mc:Fallback>
                <p:oleObj name="Equation" r:id="rId28" imgW="524823" imgH="209134" progId="Equation.DSMT4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EC0FC02B-3EF9-93B9-A8B9-20BD9F5BD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567202" y="3551275"/>
                        <a:ext cx="1080596" cy="430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E8453809-135B-D02D-195C-314C270093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787" y="4540103"/>
          <a:ext cx="718807" cy="40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374691" imgH="209134" progId="Equation.DSMT4">
                  <p:embed/>
                </p:oleObj>
              </mc:Choice>
              <mc:Fallback>
                <p:oleObj name="Equation" r:id="rId30" imgW="374691" imgH="209134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E8453809-135B-D02D-195C-314C270093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62787" y="4540103"/>
                        <a:ext cx="718807" cy="402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BA3C1408-7B3D-7328-B4D0-7CB0F78D11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6657" y="4531095"/>
          <a:ext cx="1634645" cy="483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810201" imgH="239252" progId="Equation.DSMT4">
                  <p:embed/>
                </p:oleObj>
              </mc:Choice>
              <mc:Fallback>
                <p:oleObj name="Equation" r:id="rId32" imgW="810201" imgH="239252" progId="Equation.DSMT4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BA3C1408-7B3D-7328-B4D0-7CB0F78D11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76657" y="4531095"/>
                        <a:ext cx="1634645" cy="4839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E14C3E31-D0BC-3AE6-940C-335AD9CD36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2306" y="4540827"/>
          <a:ext cx="294733" cy="41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49706" imgH="209134" progId="Equation.DSMT4">
                  <p:embed/>
                </p:oleObj>
              </mc:Choice>
              <mc:Fallback>
                <p:oleObj name="Equation" r:id="rId34" imgW="149706" imgH="209134" progId="Equation.DSMT4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E14C3E31-D0BC-3AE6-940C-335AD9CD36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692306" y="4540827"/>
                        <a:ext cx="294733" cy="41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45D51C58-E11C-40E3-6A0E-1CAC979CEF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6306" y="4532845"/>
          <a:ext cx="507454" cy="409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239871" imgH="194286" progId="Equation.DSMT4">
                  <p:embed/>
                </p:oleObj>
              </mc:Choice>
              <mc:Fallback>
                <p:oleObj name="Equation" r:id="rId36" imgW="239871" imgH="194286" progId="Equation.DSMT4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45D51C58-E11C-40E3-6A0E-1CAC979CEF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906306" y="4532845"/>
                        <a:ext cx="507454" cy="409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>
            <a:extLst>
              <a:ext uri="{FF2B5EF4-FFF2-40B4-BE49-F238E27FC236}">
                <a16:creationId xmlns:a16="http://schemas.microsoft.com/office/drawing/2014/main" id="{C41C6F9B-DD0B-D094-743D-89E1EE544C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39783" y="4574584"/>
          <a:ext cx="561657" cy="373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270067" imgH="179439" progId="Equation.DSMT4">
                  <p:embed/>
                </p:oleObj>
              </mc:Choice>
              <mc:Fallback>
                <p:oleObj name="Equation" r:id="rId38" imgW="270067" imgH="179439" progId="Equation.DSMT4">
                  <p:embed/>
                  <p:pic>
                    <p:nvPicPr>
                      <p:cNvPr id="27" name="Objet 26">
                        <a:extLst>
                          <a:ext uri="{FF2B5EF4-FFF2-40B4-BE49-F238E27FC236}">
                            <a16:creationId xmlns:a16="http://schemas.microsoft.com/office/drawing/2014/main" id="{C41C6F9B-DD0B-D094-743D-89E1EE544C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3339783" y="4574584"/>
                        <a:ext cx="561657" cy="373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>
            <a:extLst>
              <a:ext uri="{FF2B5EF4-FFF2-40B4-BE49-F238E27FC236}">
                <a16:creationId xmlns:a16="http://schemas.microsoft.com/office/drawing/2014/main" id="{FA0AD88C-83E8-37DD-9E08-FEE6C178C2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25939" y="4594542"/>
          <a:ext cx="703415" cy="337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344920" imgH="164592" progId="Equation.DSMT4">
                  <p:embed/>
                </p:oleObj>
              </mc:Choice>
              <mc:Fallback>
                <p:oleObj name="Equation" r:id="rId40" imgW="344920" imgH="164592" progId="Equation.DSMT4">
                  <p:embed/>
                  <p:pic>
                    <p:nvPicPr>
                      <p:cNvPr id="28" name="Objet 27">
                        <a:extLst>
                          <a:ext uri="{FF2B5EF4-FFF2-40B4-BE49-F238E27FC236}">
                            <a16:creationId xmlns:a16="http://schemas.microsoft.com/office/drawing/2014/main" id="{FA0AD88C-83E8-37DD-9E08-FEE6C178C2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3825939" y="4594542"/>
                        <a:ext cx="703415" cy="337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>
            <a:extLst>
              <a:ext uri="{FF2B5EF4-FFF2-40B4-BE49-F238E27FC236}">
                <a16:creationId xmlns:a16="http://schemas.microsoft.com/office/drawing/2014/main" id="{CA9B066B-8C1A-8DCC-885B-344FDCD864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1355" y="4549509"/>
          <a:ext cx="1019429" cy="406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524823" imgH="209134" progId="Equation.DSMT4">
                  <p:embed/>
                </p:oleObj>
              </mc:Choice>
              <mc:Fallback>
                <p:oleObj name="Equation" r:id="rId42" imgW="524823" imgH="209134" progId="Equation.DSMT4">
                  <p:embed/>
                  <p:pic>
                    <p:nvPicPr>
                      <p:cNvPr id="29" name="Objet 28">
                        <a:extLst>
                          <a:ext uri="{FF2B5EF4-FFF2-40B4-BE49-F238E27FC236}">
                            <a16:creationId xmlns:a16="http://schemas.microsoft.com/office/drawing/2014/main" id="{CA9B066B-8C1A-8DCC-885B-344FDCD864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491355" y="4549509"/>
                        <a:ext cx="1019429" cy="406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E8170972-5D90-F761-F8ED-2D032941A7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9132" y="4536393"/>
          <a:ext cx="1068451" cy="474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540134" imgH="239252" progId="Equation.DSMT4">
                  <p:embed/>
                </p:oleObj>
              </mc:Choice>
              <mc:Fallback>
                <p:oleObj name="Equation" r:id="rId44" imgW="540134" imgH="239252" progId="Equation.DSMT4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E8170972-5D90-F761-F8ED-2D032941A7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5509132" y="4536393"/>
                        <a:ext cx="1068451" cy="4745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 30">
            <a:extLst>
              <a:ext uri="{FF2B5EF4-FFF2-40B4-BE49-F238E27FC236}">
                <a16:creationId xmlns:a16="http://schemas.microsoft.com/office/drawing/2014/main" id="{1F31F18E-C2E2-8F72-018C-D1EDB3F998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5891" y="4541520"/>
          <a:ext cx="4272374" cy="47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2145225" imgH="239252" progId="Equation.DSMT4">
                  <p:embed/>
                </p:oleObj>
              </mc:Choice>
              <mc:Fallback>
                <p:oleObj name="Equation" r:id="rId46" imgW="2145225" imgH="239252" progId="Equation.DSMT4">
                  <p:embed/>
                  <p:pic>
                    <p:nvPicPr>
                      <p:cNvPr id="31" name="Objet 30">
                        <a:extLst>
                          <a:ext uri="{FF2B5EF4-FFF2-40B4-BE49-F238E27FC236}">
                            <a16:creationId xmlns:a16="http://schemas.microsoft.com/office/drawing/2014/main" id="{1F31F18E-C2E2-8F72-018C-D1EDB3F998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6485891" y="4541520"/>
                        <a:ext cx="4272374" cy="477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412497A8-8C56-5E15-0749-42DEA90018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949" y="5478748"/>
          <a:ext cx="1471612" cy="38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810201" imgH="209134" progId="Equation.DSMT4">
                  <p:embed/>
                </p:oleObj>
              </mc:Choice>
              <mc:Fallback>
                <p:oleObj name="Equation" r:id="rId48" imgW="810201" imgH="209134" progId="Equation.DSMT4">
                  <p:embed/>
                  <p:pic>
                    <p:nvPicPr>
                      <p:cNvPr id="32" name="Objet 31">
                        <a:extLst>
                          <a:ext uri="{FF2B5EF4-FFF2-40B4-BE49-F238E27FC236}">
                            <a16:creationId xmlns:a16="http://schemas.microsoft.com/office/drawing/2014/main" id="{412497A8-8C56-5E15-0749-42DEA90018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214949" y="5478748"/>
                        <a:ext cx="1471612" cy="380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>
            <a:extLst>
              <a:ext uri="{FF2B5EF4-FFF2-40B4-BE49-F238E27FC236}">
                <a16:creationId xmlns:a16="http://schemas.microsoft.com/office/drawing/2014/main" id="{3786DC91-20F7-EBF6-4693-072AFEFC98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6249" y="5421192"/>
          <a:ext cx="1951991" cy="433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080268" imgH="239252" progId="Equation.DSMT4">
                  <p:embed/>
                </p:oleObj>
              </mc:Choice>
              <mc:Fallback>
                <p:oleObj name="Equation" r:id="rId50" imgW="1080268" imgH="239252" progId="Equation.DSMT4">
                  <p:embed/>
                  <p:pic>
                    <p:nvPicPr>
                      <p:cNvPr id="33" name="Objet 32">
                        <a:extLst>
                          <a:ext uri="{FF2B5EF4-FFF2-40B4-BE49-F238E27FC236}">
                            <a16:creationId xmlns:a16="http://schemas.microsoft.com/office/drawing/2014/main" id="{3786DC91-20F7-EBF6-4693-072AFEFC98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746249" y="5421192"/>
                        <a:ext cx="1951991" cy="433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 33">
            <a:extLst>
              <a:ext uri="{FF2B5EF4-FFF2-40B4-BE49-F238E27FC236}">
                <a16:creationId xmlns:a16="http://schemas.microsoft.com/office/drawing/2014/main" id="{E08E8A43-800A-BAB9-60FB-098FF3B548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97923" y="5481608"/>
          <a:ext cx="4112577" cy="423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2" imgW="2325553" imgH="239252" progId="Equation.DSMT4">
                  <p:embed/>
                </p:oleObj>
              </mc:Choice>
              <mc:Fallback>
                <p:oleObj name="Equation" r:id="rId52" imgW="2325553" imgH="239252" progId="Equation.DSMT4">
                  <p:embed/>
                  <p:pic>
                    <p:nvPicPr>
                      <p:cNvPr id="34" name="Objet 33">
                        <a:extLst>
                          <a:ext uri="{FF2B5EF4-FFF2-40B4-BE49-F238E27FC236}">
                            <a16:creationId xmlns:a16="http://schemas.microsoft.com/office/drawing/2014/main" id="{E08E8A43-800A-BAB9-60FB-098FF3B548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3697923" y="5481608"/>
                        <a:ext cx="4112577" cy="4238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24</Words>
  <Application>Microsoft Office PowerPoint</Application>
  <PresentationFormat>Grand écran</PresentationFormat>
  <Paragraphs>11</Paragraphs>
  <Slides>13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46</cp:revision>
  <dcterms:created xsi:type="dcterms:W3CDTF">2015-11-12T01:11:05Z</dcterms:created>
  <dcterms:modified xsi:type="dcterms:W3CDTF">2025-06-14T03:33:18Z</dcterms:modified>
</cp:coreProperties>
</file>