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9"/>
  </p:notesMasterIdLst>
  <p:sldIdLst>
    <p:sldId id="569" r:id="rId2"/>
    <p:sldId id="588" r:id="rId3"/>
    <p:sldId id="477" r:id="rId4"/>
    <p:sldId id="503" r:id="rId5"/>
    <p:sldId id="469" r:id="rId6"/>
    <p:sldId id="463" r:id="rId7"/>
    <p:sldId id="470" r:id="rId8"/>
    <p:sldId id="473" r:id="rId9"/>
    <p:sldId id="532" r:id="rId10"/>
    <p:sldId id="533" r:id="rId11"/>
    <p:sldId id="534" r:id="rId12"/>
    <p:sldId id="535" r:id="rId13"/>
    <p:sldId id="536" r:id="rId14"/>
    <p:sldId id="537" r:id="rId15"/>
    <p:sldId id="538" r:id="rId16"/>
    <p:sldId id="578" r:id="rId17"/>
    <p:sldId id="579" r:id="rId18"/>
    <p:sldId id="586" r:id="rId19"/>
    <p:sldId id="580" r:id="rId20"/>
    <p:sldId id="551" r:id="rId21"/>
    <p:sldId id="581" r:id="rId22"/>
    <p:sldId id="582" r:id="rId23"/>
    <p:sldId id="567" r:id="rId24"/>
    <p:sldId id="568" r:id="rId25"/>
    <p:sldId id="474" r:id="rId26"/>
    <p:sldId id="589" r:id="rId27"/>
    <p:sldId id="645" r:id="rId28"/>
  </p:sldIdLst>
  <p:sldSz cx="12192000" cy="6858000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28D84A"/>
    <a:srgbClr val="FF7C80"/>
    <a:srgbClr val="C0C0C0"/>
    <a:srgbClr val="00FF00"/>
    <a:srgbClr val="FFFF00"/>
    <a:srgbClr val="00CC00"/>
    <a:srgbClr val="F3AA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3" autoAdjust="0"/>
    <p:restoredTop sz="94486" autoAdjust="0"/>
  </p:normalViewPr>
  <p:slideViewPr>
    <p:cSldViewPr>
      <p:cViewPr varScale="1">
        <p:scale>
          <a:sx n="81" d="100"/>
          <a:sy n="81" d="100"/>
        </p:scale>
        <p:origin x="634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E8EF22-2129-4A24-B150-406B52BCC9B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7860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5A31-6DF0-4D45-A4FD-EBF41F96C45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9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01318-97B0-48B7-9389-9E496BD7365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4570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E67DD-3CBF-4292-8B44-6C8A76670AE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648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E7684-843E-4D8D-931D-6C257B05344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798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D0F3F-03C2-4619-80E6-FAEDA850F3A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5345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41048-738A-465B-A23B-CA1A0355086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83219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20FD0-121C-441B-899E-3DE18B5B386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765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10202-6CF8-4AE2-BAB0-F9162761A95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906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F9F1C-4670-46C9-B38A-626F97B314A0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15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BFCB8-8C7F-4A9A-A621-9A8074A3B72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5036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209C0-A437-4199-B46C-D5ED1DC96AC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4383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ACAD5-339D-4062-B647-0C82DFBA21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2993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6733D-902E-4300-BC16-C33E136AC34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3503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A45539F-CADA-4382-BE12-63F6A4C2C1C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18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2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24.bin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1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oleObject" Target="../embeddings/oleObject31.bin"/><Relationship Id="rId3" Type="http://schemas.openxmlformats.org/officeDocument/2006/relationships/image" Target="../media/image20.wmf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30.bin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14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15.wmf"/><Relationship Id="rId14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38.bin"/><Relationship Id="rId17" Type="http://schemas.openxmlformats.org/officeDocument/2006/relationships/image" Target="../media/image26.wmf"/><Relationship Id="rId2" Type="http://schemas.openxmlformats.org/officeDocument/2006/relationships/oleObject" Target="../embeddings/oleObject32.bin"/><Relationship Id="rId16" Type="http://schemas.openxmlformats.org/officeDocument/2006/relationships/oleObject" Target="../embeddings/oleObject4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7.bin"/><Relationship Id="rId5" Type="http://schemas.openxmlformats.org/officeDocument/2006/relationships/image" Target="../media/image15.wmf"/><Relationship Id="rId15" Type="http://schemas.openxmlformats.org/officeDocument/2006/relationships/image" Target="../media/image25.wmf"/><Relationship Id="rId10" Type="http://schemas.openxmlformats.org/officeDocument/2006/relationships/image" Target="../media/image21.wmf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6.bin"/><Relationship Id="rId14" Type="http://schemas.openxmlformats.org/officeDocument/2006/relationships/oleObject" Target="../embeddings/oleObject3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7.bin"/><Relationship Id="rId18" Type="http://schemas.openxmlformats.org/officeDocument/2006/relationships/oleObject" Target="../embeddings/oleObject50.bin"/><Relationship Id="rId3" Type="http://schemas.openxmlformats.org/officeDocument/2006/relationships/image" Target="../media/image27.wmf"/><Relationship Id="rId7" Type="http://schemas.openxmlformats.org/officeDocument/2006/relationships/image" Target="../media/image15.wmf"/><Relationship Id="rId12" Type="http://schemas.openxmlformats.org/officeDocument/2006/relationships/image" Target="../media/image21.wmf"/><Relationship Id="rId17" Type="http://schemas.openxmlformats.org/officeDocument/2006/relationships/image" Target="../media/image26.wmf"/><Relationship Id="rId2" Type="http://schemas.openxmlformats.org/officeDocument/2006/relationships/oleObject" Target="../embeddings/oleObject41.bin"/><Relationship Id="rId16" Type="http://schemas.openxmlformats.org/officeDocument/2006/relationships/oleObject" Target="../embeddings/oleObject4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6.bin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4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24.wmf"/><Relationship Id="rId18" Type="http://schemas.openxmlformats.org/officeDocument/2006/relationships/image" Target="../media/image28.wmf"/><Relationship Id="rId3" Type="http://schemas.openxmlformats.org/officeDocument/2006/relationships/image" Target="../media/image19.wmf"/><Relationship Id="rId21" Type="http://schemas.openxmlformats.org/officeDocument/2006/relationships/image" Target="../media/image29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57.bin"/><Relationship Id="rId17" Type="http://schemas.openxmlformats.org/officeDocument/2006/relationships/oleObject" Target="../embeddings/oleObject60.bin"/><Relationship Id="rId2" Type="http://schemas.openxmlformats.org/officeDocument/2006/relationships/oleObject" Target="../embeddings/oleObject51.bin"/><Relationship Id="rId16" Type="http://schemas.openxmlformats.org/officeDocument/2006/relationships/oleObject" Target="../embeddings/oleObject59.bin"/><Relationship Id="rId20" Type="http://schemas.openxmlformats.org/officeDocument/2006/relationships/oleObject" Target="../embeddings/oleObject6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3.bin"/><Relationship Id="rId11" Type="http://schemas.openxmlformats.org/officeDocument/2006/relationships/oleObject" Target="../embeddings/oleObject56.bin"/><Relationship Id="rId5" Type="http://schemas.openxmlformats.org/officeDocument/2006/relationships/image" Target="../media/image15.wmf"/><Relationship Id="rId15" Type="http://schemas.openxmlformats.org/officeDocument/2006/relationships/image" Target="../media/image26.wmf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61.bin"/><Relationship Id="rId4" Type="http://schemas.openxmlformats.org/officeDocument/2006/relationships/oleObject" Target="../embeddings/oleObject52.bin"/><Relationship Id="rId9" Type="http://schemas.openxmlformats.org/officeDocument/2006/relationships/oleObject" Target="../embeddings/oleObject55.bin"/><Relationship Id="rId14" Type="http://schemas.openxmlformats.org/officeDocument/2006/relationships/oleObject" Target="../embeddings/oleObject5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oleObject" Target="../embeddings/oleObject69.bin"/><Relationship Id="rId18" Type="http://schemas.openxmlformats.org/officeDocument/2006/relationships/oleObject" Target="../embeddings/oleObject72.bin"/><Relationship Id="rId3" Type="http://schemas.openxmlformats.org/officeDocument/2006/relationships/image" Target="../media/image30.wmf"/><Relationship Id="rId21" Type="http://schemas.openxmlformats.org/officeDocument/2006/relationships/image" Target="../media/image29.wmf"/><Relationship Id="rId7" Type="http://schemas.openxmlformats.org/officeDocument/2006/relationships/image" Target="../media/image15.wmf"/><Relationship Id="rId12" Type="http://schemas.openxmlformats.org/officeDocument/2006/relationships/image" Target="../media/image21.wmf"/><Relationship Id="rId17" Type="http://schemas.openxmlformats.org/officeDocument/2006/relationships/image" Target="../media/image26.wmf"/><Relationship Id="rId2" Type="http://schemas.openxmlformats.org/officeDocument/2006/relationships/oleObject" Target="../embeddings/oleObject63.bin"/><Relationship Id="rId16" Type="http://schemas.openxmlformats.org/officeDocument/2006/relationships/oleObject" Target="../embeddings/oleObject71.bin"/><Relationship Id="rId20" Type="http://schemas.openxmlformats.org/officeDocument/2006/relationships/oleObject" Target="../embeddings/oleObject7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5.bin"/><Relationship Id="rId11" Type="http://schemas.openxmlformats.org/officeDocument/2006/relationships/oleObject" Target="../embeddings/oleObject68.bin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67.bin"/><Relationship Id="rId19" Type="http://schemas.openxmlformats.org/officeDocument/2006/relationships/oleObject" Target="../embeddings/oleObject73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70.bin"/><Relationship Id="rId22" Type="http://schemas.openxmlformats.org/officeDocument/2006/relationships/oleObject" Target="../embeddings/oleObject7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13" Type="http://schemas.openxmlformats.org/officeDocument/2006/relationships/image" Target="../media/image24.wmf"/><Relationship Id="rId18" Type="http://schemas.openxmlformats.org/officeDocument/2006/relationships/oleObject" Target="../embeddings/oleObject86.bin"/><Relationship Id="rId26" Type="http://schemas.openxmlformats.org/officeDocument/2006/relationships/oleObject" Target="../embeddings/oleObject91.bin"/><Relationship Id="rId3" Type="http://schemas.openxmlformats.org/officeDocument/2006/relationships/image" Target="../media/image19.wmf"/><Relationship Id="rId21" Type="http://schemas.openxmlformats.org/officeDocument/2006/relationships/oleObject" Target="../embeddings/oleObject88.bin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82.bin"/><Relationship Id="rId17" Type="http://schemas.openxmlformats.org/officeDocument/2006/relationships/oleObject" Target="../embeddings/oleObject85.bin"/><Relationship Id="rId25" Type="http://schemas.openxmlformats.org/officeDocument/2006/relationships/image" Target="../media/image32.wmf"/><Relationship Id="rId2" Type="http://schemas.openxmlformats.org/officeDocument/2006/relationships/oleObject" Target="../embeddings/oleObject76.bin"/><Relationship Id="rId16" Type="http://schemas.openxmlformats.org/officeDocument/2006/relationships/oleObject" Target="../embeddings/oleObject84.bin"/><Relationship Id="rId20" Type="http://schemas.openxmlformats.org/officeDocument/2006/relationships/oleObject" Target="../embeddings/oleObject8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8.bin"/><Relationship Id="rId11" Type="http://schemas.openxmlformats.org/officeDocument/2006/relationships/oleObject" Target="../embeddings/oleObject81.bin"/><Relationship Id="rId24" Type="http://schemas.openxmlformats.org/officeDocument/2006/relationships/oleObject" Target="../embeddings/oleObject90.bin"/><Relationship Id="rId5" Type="http://schemas.openxmlformats.org/officeDocument/2006/relationships/image" Target="../media/image15.wmf"/><Relationship Id="rId15" Type="http://schemas.openxmlformats.org/officeDocument/2006/relationships/image" Target="../media/image26.wmf"/><Relationship Id="rId23" Type="http://schemas.openxmlformats.org/officeDocument/2006/relationships/image" Target="../media/image31.wmf"/><Relationship Id="rId10" Type="http://schemas.openxmlformats.org/officeDocument/2006/relationships/image" Target="../media/image21.wmf"/><Relationship Id="rId19" Type="http://schemas.openxmlformats.org/officeDocument/2006/relationships/image" Target="../media/image29.wmf"/><Relationship Id="rId4" Type="http://schemas.openxmlformats.org/officeDocument/2006/relationships/oleObject" Target="../embeddings/oleObject77.bin"/><Relationship Id="rId9" Type="http://schemas.openxmlformats.org/officeDocument/2006/relationships/oleObject" Target="../embeddings/oleObject80.bin"/><Relationship Id="rId14" Type="http://schemas.openxmlformats.org/officeDocument/2006/relationships/oleObject" Target="../embeddings/oleObject83.bin"/><Relationship Id="rId22" Type="http://schemas.openxmlformats.org/officeDocument/2006/relationships/oleObject" Target="../embeddings/oleObject89.bin"/><Relationship Id="rId27" Type="http://schemas.openxmlformats.org/officeDocument/2006/relationships/oleObject" Target="../embeddings/oleObject9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98.bin"/><Relationship Id="rId18" Type="http://schemas.openxmlformats.org/officeDocument/2006/relationships/image" Target="../media/image19.wmf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34.wmf"/><Relationship Id="rId17" Type="http://schemas.openxmlformats.org/officeDocument/2006/relationships/oleObject" Target="../embeddings/oleObject10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6.wmf"/><Relationship Id="rId1" Type="http://schemas.openxmlformats.org/officeDocument/2006/relationships/tags" Target="../tags/tag2.x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94.bin"/><Relationship Id="rId15" Type="http://schemas.openxmlformats.org/officeDocument/2006/relationships/oleObject" Target="../embeddings/oleObject99.bin"/><Relationship Id="rId10" Type="http://schemas.openxmlformats.org/officeDocument/2006/relationships/image" Target="../media/image20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96.bin"/><Relationship Id="rId14" Type="http://schemas.openxmlformats.org/officeDocument/2006/relationships/image" Target="../media/image3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image" Target="../media/image24.wmf"/><Relationship Id="rId18" Type="http://schemas.openxmlformats.org/officeDocument/2006/relationships/oleObject" Target="../embeddings/oleObject111.bin"/><Relationship Id="rId26" Type="http://schemas.openxmlformats.org/officeDocument/2006/relationships/oleObject" Target="../embeddings/oleObject116.bin"/><Relationship Id="rId3" Type="http://schemas.openxmlformats.org/officeDocument/2006/relationships/image" Target="../media/image19.wmf"/><Relationship Id="rId21" Type="http://schemas.openxmlformats.org/officeDocument/2006/relationships/oleObject" Target="../embeddings/oleObject113.bin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07.bin"/><Relationship Id="rId17" Type="http://schemas.openxmlformats.org/officeDocument/2006/relationships/oleObject" Target="../embeddings/oleObject110.bin"/><Relationship Id="rId25" Type="http://schemas.openxmlformats.org/officeDocument/2006/relationships/image" Target="../media/image32.wmf"/><Relationship Id="rId2" Type="http://schemas.openxmlformats.org/officeDocument/2006/relationships/oleObject" Target="../embeddings/oleObject101.bin"/><Relationship Id="rId16" Type="http://schemas.openxmlformats.org/officeDocument/2006/relationships/oleObject" Target="../embeddings/oleObject109.bin"/><Relationship Id="rId20" Type="http://schemas.openxmlformats.org/officeDocument/2006/relationships/oleObject" Target="../embeddings/oleObject11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3.bin"/><Relationship Id="rId11" Type="http://schemas.openxmlformats.org/officeDocument/2006/relationships/oleObject" Target="../embeddings/oleObject106.bin"/><Relationship Id="rId24" Type="http://schemas.openxmlformats.org/officeDocument/2006/relationships/oleObject" Target="../embeddings/oleObject115.bin"/><Relationship Id="rId5" Type="http://schemas.openxmlformats.org/officeDocument/2006/relationships/image" Target="../media/image15.wmf"/><Relationship Id="rId15" Type="http://schemas.openxmlformats.org/officeDocument/2006/relationships/image" Target="../media/image26.wmf"/><Relationship Id="rId23" Type="http://schemas.openxmlformats.org/officeDocument/2006/relationships/image" Target="../media/image31.wmf"/><Relationship Id="rId10" Type="http://schemas.openxmlformats.org/officeDocument/2006/relationships/image" Target="../media/image21.wmf"/><Relationship Id="rId19" Type="http://schemas.openxmlformats.org/officeDocument/2006/relationships/image" Target="../media/image29.wmf"/><Relationship Id="rId4" Type="http://schemas.openxmlformats.org/officeDocument/2006/relationships/oleObject" Target="../embeddings/oleObject102.bin"/><Relationship Id="rId9" Type="http://schemas.openxmlformats.org/officeDocument/2006/relationships/oleObject" Target="../embeddings/oleObject105.bin"/><Relationship Id="rId14" Type="http://schemas.openxmlformats.org/officeDocument/2006/relationships/oleObject" Target="../embeddings/oleObject108.bin"/><Relationship Id="rId22" Type="http://schemas.openxmlformats.org/officeDocument/2006/relationships/oleObject" Target="../embeddings/oleObject114.bin"/><Relationship Id="rId27" Type="http://schemas.openxmlformats.org/officeDocument/2006/relationships/oleObject" Target="../embeddings/oleObject11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1.bin"/><Relationship Id="rId13" Type="http://schemas.openxmlformats.org/officeDocument/2006/relationships/image" Target="../media/image24.wmf"/><Relationship Id="rId18" Type="http://schemas.openxmlformats.org/officeDocument/2006/relationships/oleObject" Target="../embeddings/oleObject128.bin"/><Relationship Id="rId26" Type="http://schemas.openxmlformats.org/officeDocument/2006/relationships/oleObject" Target="../embeddings/oleObject133.bin"/><Relationship Id="rId3" Type="http://schemas.openxmlformats.org/officeDocument/2006/relationships/image" Target="../media/image19.wmf"/><Relationship Id="rId21" Type="http://schemas.openxmlformats.org/officeDocument/2006/relationships/oleObject" Target="../embeddings/oleObject130.bin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24.bin"/><Relationship Id="rId17" Type="http://schemas.openxmlformats.org/officeDocument/2006/relationships/oleObject" Target="../embeddings/oleObject127.bin"/><Relationship Id="rId25" Type="http://schemas.openxmlformats.org/officeDocument/2006/relationships/image" Target="../media/image32.wmf"/><Relationship Id="rId2" Type="http://schemas.openxmlformats.org/officeDocument/2006/relationships/oleObject" Target="../embeddings/oleObject118.bin"/><Relationship Id="rId16" Type="http://schemas.openxmlformats.org/officeDocument/2006/relationships/oleObject" Target="../embeddings/oleObject126.bin"/><Relationship Id="rId20" Type="http://schemas.openxmlformats.org/officeDocument/2006/relationships/oleObject" Target="../embeddings/oleObject129.bin"/><Relationship Id="rId29" Type="http://schemas.openxmlformats.org/officeDocument/2006/relationships/image" Target="../media/image37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0.bin"/><Relationship Id="rId11" Type="http://schemas.openxmlformats.org/officeDocument/2006/relationships/oleObject" Target="../embeddings/oleObject123.bin"/><Relationship Id="rId24" Type="http://schemas.openxmlformats.org/officeDocument/2006/relationships/oleObject" Target="../embeddings/oleObject132.bin"/><Relationship Id="rId5" Type="http://schemas.openxmlformats.org/officeDocument/2006/relationships/image" Target="../media/image15.wmf"/><Relationship Id="rId15" Type="http://schemas.openxmlformats.org/officeDocument/2006/relationships/image" Target="../media/image26.wmf"/><Relationship Id="rId23" Type="http://schemas.openxmlformats.org/officeDocument/2006/relationships/image" Target="../media/image31.wmf"/><Relationship Id="rId28" Type="http://schemas.openxmlformats.org/officeDocument/2006/relationships/oleObject" Target="../embeddings/oleObject135.bin"/><Relationship Id="rId10" Type="http://schemas.openxmlformats.org/officeDocument/2006/relationships/image" Target="../media/image21.wmf"/><Relationship Id="rId19" Type="http://schemas.openxmlformats.org/officeDocument/2006/relationships/image" Target="../media/image29.wmf"/><Relationship Id="rId4" Type="http://schemas.openxmlformats.org/officeDocument/2006/relationships/oleObject" Target="../embeddings/oleObject119.bin"/><Relationship Id="rId9" Type="http://schemas.openxmlformats.org/officeDocument/2006/relationships/oleObject" Target="../embeddings/oleObject122.bin"/><Relationship Id="rId14" Type="http://schemas.openxmlformats.org/officeDocument/2006/relationships/oleObject" Target="../embeddings/oleObject125.bin"/><Relationship Id="rId22" Type="http://schemas.openxmlformats.org/officeDocument/2006/relationships/oleObject" Target="../embeddings/oleObject131.bin"/><Relationship Id="rId27" Type="http://schemas.openxmlformats.org/officeDocument/2006/relationships/oleObject" Target="../embeddings/oleObject13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image" Target="../media/image26.wmf"/><Relationship Id="rId18" Type="http://schemas.openxmlformats.org/officeDocument/2006/relationships/oleObject" Target="../embeddings/oleObject146.bin"/><Relationship Id="rId26" Type="http://schemas.openxmlformats.org/officeDocument/2006/relationships/oleObject" Target="../embeddings/oleObject152.bin"/><Relationship Id="rId3" Type="http://schemas.openxmlformats.org/officeDocument/2006/relationships/image" Target="../media/image19.wmf"/><Relationship Id="rId21" Type="http://schemas.openxmlformats.org/officeDocument/2006/relationships/image" Target="../media/image31.wmf"/><Relationship Id="rId7" Type="http://schemas.openxmlformats.org/officeDocument/2006/relationships/oleObject" Target="../embeddings/oleObject139.bin"/><Relationship Id="rId12" Type="http://schemas.openxmlformats.org/officeDocument/2006/relationships/oleObject" Target="../embeddings/oleObject142.bin"/><Relationship Id="rId17" Type="http://schemas.openxmlformats.org/officeDocument/2006/relationships/image" Target="../media/image29.wmf"/><Relationship Id="rId25" Type="http://schemas.openxmlformats.org/officeDocument/2006/relationships/oleObject" Target="../embeddings/oleObject151.bin"/><Relationship Id="rId2" Type="http://schemas.openxmlformats.org/officeDocument/2006/relationships/oleObject" Target="../embeddings/oleObject136.bin"/><Relationship Id="rId16" Type="http://schemas.openxmlformats.org/officeDocument/2006/relationships/oleObject" Target="../embeddings/oleObject145.bin"/><Relationship Id="rId20" Type="http://schemas.openxmlformats.org/officeDocument/2006/relationships/oleObject" Target="../embeddings/oleObject148.bin"/><Relationship Id="rId29" Type="http://schemas.openxmlformats.org/officeDocument/2006/relationships/oleObject" Target="../embeddings/oleObject15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8.bin"/><Relationship Id="rId11" Type="http://schemas.openxmlformats.org/officeDocument/2006/relationships/image" Target="../media/image24.wmf"/><Relationship Id="rId24" Type="http://schemas.openxmlformats.org/officeDocument/2006/relationships/oleObject" Target="../embeddings/oleObject150.bin"/><Relationship Id="rId5" Type="http://schemas.openxmlformats.org/officeDocument/2006/relationships/image" Target="../media/image14.wmf"/><Relationship Id="rId15" Type="http://schemas.openxmlformats.org/officeDocument/2006/relationships/oleObject" Target="../embeddings/oleObject144.bin"/><Relationship Id="rId23" Type="http://schemas.openxmlformats.org/officeDocument/2006/relationships/image" Target="../media/image32.wmf"/><Relationship Id="rId28" Type="http://schemas.openxmlformats.org/officeDocument/2006/relationships/oleObject" Target="../embeddings/oleObject154.bin"/><Relationship Id="rId10" Type="http://schemas.openxmlformats.org/officeDocument/2006/relationships/oleObject" Target="../embeddings/oleObject141.bin"/><Relationship Id="rId19" Type="http://schemas.openxmlformats.org/officeDocument/2006/relationships/oleObject" Target="../embeddings/oleObject147.bin"/><Relationship Id="rId31" Type="http://schemas.openxmlformats.org/officeDocument/2006/relationships/image" Target="../media/image37.wmf"/><Relationship Id="rId4" Type="http://schemas.openxmlformats.org/officeDocument/2006/relationships/oleObject" Target="../embeddings/oleObject137.bin"/><Relationship Id="rId9" Type="http://schemas.openxmlformats.org/officeDocument/2006/relationships/oleObject" Target="../embeddings/oleObject140.bin"/><Relationship Id="rId14" Type="http://schemas.openxmlformats.org/officeDocument/2006/relationships/oleObject" Target="../embeddings/oleObject143.bin"/><Relationship Id="rId22" Type="http://schemas.openxmlformats.org/officeDocument/2006/relationships/oleObject" Target="../embeddings/oleObject149.bin"/><Relationship Id="rId27" Type="http://schemas.openxmlformats.org/officeDocument/2006/relationships/oleObject" Target="../embeddings/oleObject153.bin"/><Relationship Id="rId30" Type="http://schemas.openxmlformats.org/officeDocument/2006/relationships/oleObject" Target="../embeddings/oleObject15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1.bin"/><Relationship Id="rId13" Type="http://schemas.openxmlformats.org/officeDocument/2006/relationships/image" Target="../media/image29.wmf"/><Relationship Id="rId18" Type="http://schemas.openxmlformats.org/officeDocument/2006/relationships/oleObject" Target="../embeddings/oleObject169.bin"/><Relationship Id="rId3" Type="http://schemas.openxmlformats.org/officeDocument/2006/relationships/image" Target="../media/image21.wmf"/><Relationship Id="rId21" Type="http://schemas.openxmlformats.org/officeDocument/2006/relationships/oleObject" Target="../embeddings/oleObject172.bin"/><Relationship Id="rId7" Type="http://schemas.openxmlformats.org/officeDocument/2006/relationships/oleObject" Target="../embeddings/oleObject160.bin"/><Relationship Id="rId12" Type="http://schemas.openxmlformats.org/officeDocument/2006/relationships/oleObject" Target="../embeddings/oleObject165.bin"/><Relationship Id="rId17" Type="http://schemas.openxmlformats.org/officeDocument/2006/relationships/image" Target="../media/image32.wmf"/><Relationship Id="rId2" Type="http://schemas.openxmlformats.org/officeDocument/2006/relationships/oleObject" Target="../embeddings/oleObject157.bin"/><Relationship Id="rId16" Type="http://schemas.openxmlformats.org/officeDocument/2006/relationships/oleObject" Target="../embeddings/oleObject168.bin"/><Relationship Id="rId20" Type="http://schemas.openxmlformats.org/officeDocument/2006/relationships/oleObject" Target="../embeddings/oleObject17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64.bin"/><Relationship Id="rId5" Type="http://schemas.openxmlformats.org/officeDocument/2006/relationships/oleObject" Target="../embeddings/oleObject159.bin"/><Relationship Id="rId15" Type="http://schemas.openxmlformats.org/officeDocument/2006/relationships/oleObject" Target="../embeddings/oleObject167.bin"/><Relationship Id="rId23" Type="http://schemas.openxmlformats.org/officeDocument/2006/relationships/image" Target="../media/image38.wmf"/><Relationship Id="rId10" Type="http://schemas.openxmlformats.org/officeDocument/2006/relationships/oleObject" Target="../embeddings/oleObject163.bin"/><Relationship Id="rId19" Type="http://schemas.openxmlformats.org/officeDocument/2006/relationships/oleObject" Target="../embeddings/oleObject170.bin"/><Relationship Id="rId4" Type="http://schemas.openxmlformats.org/officeDocument/2006/relationships/oleObject" Target="../embeddings/oleObject158.bin"/><Relationship Id="rId9" Type="http://schemas.openxmlformats.org/officeDocument/2006/relationships/oleObject" Target="../embeddings/oleObject162.bin"/><Relationship Id="rId14" Type="http://schemas.openxmlformats.org/officeDocument/2006/relationships/oleObject" Target="../embeddings/oleObject166.bin"/><Relationship Id="rId22" Type="http://schemas.openxmlformats.org/officeDocument/2006/relationships/oleObject" Target="../embeddings/oleObject17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7.bin"/><Relationship Id="rId13" Type="http://schemas.openxmlformats.org/officeDocument/2006/relationships/oleObject" Target="../embeddings/oleObject182.bin"/><Relationship Id="rId18" Type="http://schemas.openxmlformats.org/officeDocument/2006/relationships/image" Target="../media/image32.wmf"/><Relationship Id="rId3" Type="http://schemas.openxmlformats.org/officeDocument/2006/relationships/oleObject" Target="../embeddings/oleObject174.bin"/><Relationship Id="rId21" Type="http://schemas.openxmlformats.org/officeDocument/2006/relationships/oleObject" Target="../embeddings/oleObject188.bin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81.bin"/><Relationship Id="rId17" Type="http://schemas.openxmlformats.org/officeDocument/2006/relationships/oleObject" Target="../embeddings/oleObject185.bin"/><Relationship Id="rId25" Type="http://schemas.openxmlformats.org/officeDocument/2006/relationships/oleObject" Target="../embeddings/oleObject19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4.bin"/><Relationship Id="rId20" Type="http://schemas.openxmlformats.org/officeDocument/2006/relationships/oleObject" Target="../embeddings/oleObject187.bin"/><Relationship Id="rId1" Type="http://schemas.openxmlformats.org/officeDocument/2006/relationships/tags" Target="../tags/tag3.xml"/><Relationship Id="rId6" Type="http://schemas.openxmlformats.org/officeDocument/2006/relationships/oleObject" Target="../embeddings/oleObject176.bin"/><Relationship Id="rId11" Type="http://schemas.openxmlformats.org/officeDocument/2006/relationships/oleObject" Target="../embeddings/oleObject180.bin"/><Relationship Id="rId24" Type="http://schemas.openxmlformats.org/officeDocument/2006/relationships/image" Target="../media/image38.wmf"/><Relationship Id="rId5" Type="http://schemas.openxmlformats.org/officeDocument/2006/relationships/oleObject" Target="../embeddings/oleObject175.bin"/><Relationship Id="rId15" Type="http://schemas.openxmlformats.org/officeDocument/2006/relationships/oleObject" Target="../embeddings/oleObject183.bin"/><Relationship Id="rId23" Type="http://schemas.openxmlformats.org/officeDocument/2006/relationships/oleObject" Target="../embeddings/oleObject190.bin"/><Relationship Id="rId10" Type="http://schemas.openxmlformats.org/officeDocument/2006/relationships/oleObject" Target="../embeddings/oleObject179.bin"/><Relationship Id="rId19" Type="http://schemas.openxmlformats.org/officeDocument/2006/relationships/oleObject" Target="../embeddings/oleObject186.bin"/><Relationship Id="rId4" Type="http://schemas.openxmlformats.org/officeDocument/2006/relationships/image" Target="../media/image21.wmf"/><Relationship Id="rId9" Type="http://schemas.openxmlformats.org/officeDocument/2006/relationships/oleObject" Target="../embeddings/oleObject178.bin"/><Relationship Id="rId14" Type="http://schemas.openxmlformats.org/officeDocument/2006/relationships/image" Target="../media/image29.wmf"/><Relationship Id="rId22" Type="http://schemas.openxmlformats.org/officeDocument/2006/relationships/oleObject" Target="../embeddings/oleObject18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5.bin"/><Relationship Id="rId13" Type="http://schemas.openxmlformats.org/officeDocument/2006/relationships/image" Target="../media/image40.wmf"/><Relationship Id="rId18" Type="http://schemas.openxmlformats.org/officeDocument/2006/relationships/oleObject" Target="../embeddings/oleObject200.bin"/><Relationship Id="rId26" Type="http://schemas.openxmlformats.org/officeDocument/2006/relationships/oleObject" Target="../embeddings/oleObject204.bin"/><Relationship Id="rId3" Type="http://schemas.openxmlformats.org/officeDocument/2006/relationships/oleObject" Target="../embeddings/oleObject192.bin"/><Relationship Id="rId21" Type="http://schemas.openxmlformats.org/officeDocument/2006/relationships/image" Target="../media/image44.wmf"/><Relationship Id="rId7" Type="http://schemas.openxmlformats.org/officeDocument/2006/relationships/oleObject" Target="../embeddings/oleObject194.bin"/><Relationship Id="rId12" Type="http://schemas.openxmlformats.org/officeDocument/2006/relationships/oleObject" Target="../embeddings/oleObject197.bin"/><Relationship Id="rId17" Type="http://schemas.openxmlformats.org/officeDocument/2006/relationships/image" Target="../media/image42.wmf"/><Relationship Id="rId25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99.bin"/><Relationship Id="rId20" Type="http://schemas.openxmlformats.org/officeDocument/2006/relationships/oleObject" Target="../embeddings/oleObject201.bin"/><Relationship Id="rId29" Type="http://schemas.openxmlformats.org/officeDocument/2006/relationships/image" Target="../media/image48.wmf"/><Relationship Id="rId1" Type="http://schemas.openxmlformats.org/officeDocument/2006/relationships/tags" Target="../tags/tag4.xml"/><Relationship Id="rId6" Type="http://schemas.openxmlformats.org/officeDocument/2006/relationships/image" Target="../media/image19.wmf"/><Relationship Id="rId11" Type="http://schemas.openxmlformats.org/officeDocument/2006/relationships/image" Target="../media/image39.wmf"/><Relationship Id="rId24" Type="http://schemas.openxmlformats.org/officeDocument/2006/relationships/oleObject" Target="../embeddings/oleObject203.bin"/><Relationship Id="rId5" Type="http://schemas.openxmlformats.org/officeDocument/2006/relationships/oleObject" Target="../embeddings/oleObject193.bin"/><Relationship Id="rId15" Type="http://schemas.openxmlformats.org/officeDocument/2006/relationships/image" Target="../media/image41.wmf"/><Relationship Id="rId23" Type="http://schemas.openxmlformats.org/officeDocument/2006/relationships/image" Target="../media/image45.wmf"/><Relationship Id="rId28" Type="http://schemas.openxmlformats.org/officeDocument/2006/relationships/oleObject" Target="../embeddings/oleObject205.bin"/><Relationship Id="rId10" Type="http://schemas.openxmlformats.org/officeDocument/2006/relationships/oleObject" Target="../embeddings/oleObject196.bin"/><Relationship Id="rId19" Type="http://schemas.openxmlformats.org/officeDocument/2006/relationships/image" Target="../media/image43.wmf"/><Relationship Id="rId4" Type="http://schemas.openxmlformats.org/officeDocument/2006/relationships/image" Target="../media/image21.wmf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198.bin"/><Relationship Id="rId22" Type="http://schemas.openxmlformats.org/officeDocument/2006/relationships/oleObject" Target="../embeddings/oleObject202.bin"/><Relationship Id="rId27" Type="http://schemas.openxmlformats.org/officeDocument/2006/relationships/image" Target="../media/image4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oleObject" Target="../embeddings/oleObject206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9.bin"/><Relationship Id="rId3" Type="http://schemas.openxmlformats.org/officeDocument/2006/relationships/oleObject" Target="../embeddings/oleObject207.bin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oleObject" Target="../embeddings/oleObject208.bin"/><Relationship Id="rId5" Type="http://schemas.openxmlformats.org/officeDocument/2006/relationships/image" Target="../media/image2.jpeg"/><Relationship Id="rId4" Type="http://schemas.openxmlformats.org/officeDocument/2006/relationships/image" Target="../media/image1.wmf"/><Relationship Id="rId9" Type="http://schemas.openxmlformats.org/officeDocument/2006/relationships/image" Target="../media/image3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sz="6000" dirty="0">
                <a:solidFill>
                  <a:prstClr val="black"/>
                </a:solidFill>
                <a:latin typeface="Calibri"/>
              </a:rPr>
              <a:t>Nombre d’or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9"/>
    </mc:Choice>
    <mc:Fallback xmlns="">
      <p:transition spd="slow" advTm="365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7FE11363-75E3-472F-BE81-82084F56F1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1919" y="1437511"/>
          <a:ext cx="743906" cy="69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7FE11363-75E3-472F-BE81-82084F56F1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1919" y="1437511"/>
                        <a:ext cx="743906" cy="69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18" y="-15240"/>
            <a:ext cx="9172592" cy="68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llipse 19"/>
          <p:cNvSpPr/>
          <p:nvPr/>
        </p:nvSpPr>
        <p:spPr>
          <a:xfrm>
            <a:off x="5624055" y="315544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" name="Ellipse 20"/>
          <p:cNvSpPr/>
          <p:nvPr/>
        </p:nvSpPr>
        <p:spPr>
          <a:xfrm>
            <a:off x="5462130" y="30078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" name="Ellipse 21"/>
          <p:cNvSpPr/>
          <p:nvPr/>
        </p:nvSpPr>
        <p:spPr>
          <a:xfrm>
            <a:off x="6119355" y="35031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" name="Ellipse 22"/>
          <p:cNvSpPr/>
          <p:nvPr/>
        </p:nvSpPr>
        <p:spPr>
          <a:xfrm>
            <a:off x="5781218" y="329831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" name="Ellipse 23"/>
          <p:cNvSpPr/>
          <p:nvPr/>
        </p:nvSpPr>
        <p:spPr>
          <a:xfrm>
            <a:off x="5938380" y="34078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" name="Ellipse 24"/>
          <p:cNvSpPr/>
          <p:nvPr/>
        </p:nvSpPr>
        <p:spPr>
          <a:xfrm>
            <a:off x="5319255" y="28363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" name="Ellipse 25"/>
          <p:cNvSpPr/>
          <p:nvPr/>
        </p:nvSpPr>
        <p:spPr>
          <a:xfrm>
            <a:off x="5166856" y="26458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" name="Ellipse 26"/>
          <p:cNvSpPr/>
          <p:nvPr/>
        </p:nvSpPr>
        <p:spPr>
          <a:xfrm>
            <a:off x="5066844" y="24553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Ellipse 27"/>
          <p:cNvSpPr/>
          <p:nvPr/>
        </p:nvSpPr>
        <p:spPr>
          <a:xfrm>
            <a:off x="4990643" y="22553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" name="Ellipse 29"/>
          <p:cNvSpPr/>
          <p:nvPr/>
        </p:nvSpPr>
        <p:spPr>
          <a:xfrm>
            <a:off x="4890630" y="20219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Ellipse 14"/>
          <p:cNvSpPr/>
          <p:nvPr/>
        </p:nvSpPr>
        <p:spPr>
          <a:xfrm>
            <a:off x="6360234" y="34888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" name="Ellipse 13"/>
          <p:cNvSpPr/>
          <p:nvPr/>
        </p:nvSpPr>
        <p:spPr>
          <a:xfrm>
            <a:off x="5319255" y="28363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" name="Ellipse 15"/>
          <p:cNvSpPr/>
          <p:nvPr/>
        </p:nvSpPr>
        <p:spPr>
          <a:xfrm>
            <a:off x="5476419" y="26458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" name="Ellipse 16"/>
          <p:cNvSpPr/>
          <p:nvPr/>
        </p:nvSpPr>
        <p:spPr>
          <a:xfrm>
            <a:off x="5176381" y="30220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" name="Ellipse 17"/>
          <p:cNvSpPr/>
          <p:nvPr/>
        </p:nvSpPr>
        <p:spPr>
          <a:xfrm>
            <a:off x="5076368" y="32364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" name="Ellipse 18"/>
          <p:cNvSpPr/>
          <p:nvPr/>
        </p:nvSpPr>
        <p:spPr>
          <a:xfrm>
            <a:off x="5009694" y="34840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" name="Ellipse 28"/>
          <p:cNvSpPr/>
          <p:nvPr/>
        </p:nvSpPr>
        <p:spPr>
          <a:xfrm>
            <a:off x="5633581" y="24744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" name="Ellipse 30"/>
          <p:cNvSpPr/>
          <p:nvPr/>
        </p:nvSpPr>
        <p:spPr>
          <a:xfrm>
            <a:off x="5972289" y="22553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" name="Ellipse 31"/>
          <p:cNvSpPr/>
          <p:nvPr/>
        </p:nvSpPr>
        <p:spPr>
          <a:xfrm>
            <a:off x="5795506" y="23410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" name="Ellipse 32"/>
          <p:cNvSpPr/>
          <p:nvPr/>
        </p:nvSpPr>
        <p:spPr>
          <a:xfrm>
            <a:off x="6171744" y="21791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" name="Ellipse 33"/>
          <p:cNvSpPr/>
          <p:nvPr/>
        </p:nvSpPr>
        <p:spPr>
          <a:xfrm>
            <a:off x="6352719" y="2141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" name="Ellipse 34"/>
          <p:cNvSpPr/>
          <p:nvPr/>
        </p:nvSpPr>
        <p:spPr>
          <a:xfrm>
            <a:off x="6535678" y="21172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" name="Ellipse 35"/>
          <p:cNvSpPr/>
          <p:nvPr/>
        </p:nvSpPr>
        <p:spPr>
          <a:xfrm>
            <a:off x="6728956" y="20934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" name="Ellipse 36"/>
          <p:cNvSpPr/>
          <p:nvPr/>
        </p:nvSpPr>
        <p:spPr>
          <a:xfrm>
            <a:off x="6909931" y="20505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" name="Ellipse 37"/>
          <p:cNvSpPr/>
          <p:nvPr/>
        </p:nvSpPr>
        <p:spPr>
          <a:xfrm>
            <a:off x="7109956" y="20981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" name="Ellipse 38"/>
          <p:cNvSpPr/>
          <p:nvPr/>
        </p:nvSpPr>
        <p:spPr>
          <a:xfrm>
            <a:off x="7300456" y="21791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" name="Ellipse 39"/>
          <p:cNvSpPr/>
          <p:nvPr/>
        </p:nvSpPr>
        <p:spPr>
          <a:xfrm>
            <a:off x="4798009" y="484404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" name="Ellipse 40"/>
          <p:cNvSpPr/>
          <p:nvPr/>
        </p:nvSpPr>
        <p:spPr>
          <a:xfrm>
            <a:off x="4807534" y="459163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" name="Ellipse 41"/>
          <p:cNvSpPr/>
          <p:nvPr/>
        </p:nvSpPr>
        <p:spPr>
          <a:xfrm>
            <a:off x="4888497" y="432969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" name="Ellipse 42"/>
          <p:cNvSpPr/>
          <p:nvPr/>
        </p:nvSpPr>
        <p:spPr>
          <a:xfrm>
            <a:off x="4898022" y="402013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" name="Ellipse 43"/>
          <p:cNvSpPr/>
          <p:nvPr/>
        </p:nvSpPr>
        <p:spPr>
          <a:xfrm>
            <a:off x="4936122" y="374866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EE18486D-A0D3-4FBE-BAC1-686E763CEC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4210" y="2251140"/>
          <a:ext cx="743905" cy="694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440" imgH="177480" progId="Equation.DSMT4">
                  <p:embed/>
                </p:oleObj>
              </mc:Choice>
              <mc:Fallback>
                <p:oleObj name="Equation" r:id="rId6" imgW="190440" imgH="17748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EE18486D-A0D3-4FBE-BAC1-686E763CEC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04210" y="2251140"/>
                        <a:ext cx="743905" cy="6943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6832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97"/>
    </mc:Choice>
    <mc:Fallback xmlns="">
      <p:transition spd="slow" advTm="3059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2"/>
          <p:cNvSpPr>
            <a:spLocks/>
          </p:cNvSpPr>
          <p:nvPr/>
        </p:nvSpPr>
        <p:spPr bwMode="auto">
          <a:xfrm>
            <a:off x="3613151" y="873126"/>
            <a:ext cx="4659313" cy="4841875"/>
          </a:xfrm>
          <a:custGeom>
            <a:avLst/>
            <a:gdLst>
              <a:gd name="T0" fmla="*/ 2147483647 w 2935"/>
              <a:gd name="T1" fmla="*/ 2147483647 h 3050"/>
              <a:gd name="T2" fmla="*/ 2147483647 w 2935"/>
              <a:gd name="T3" fmla="*/ 2147483647 h 3050"/>
              <a:gd name="T4" fmla="*/ 2147483647 w 2935"/>
              <a:gd name="T5" fmla="*/ 2147483647 h 3050"/>
              <a:gd name="T6" fmla="*/ 2147483647 w 2935"/>
              <a:gd name="T7" fmla="*/ 2147483647 h 3050"/>
              <a:gd name="T8" fmla="*/ 2147483647 w 2935"/>
              <a:gd name="T9" fmla="*/ 2147483647 h 3050"/>
              <a:gd name="T10" fmla="*/ 2147483647 w 2935"/>
              <a:gd name="T11" fmla="*/ 2147483647 h 3050"/>
              <a:gd name="T12" fmla="*/ 2147483647 w 2935"/>
              <a:gd name="T13" fmla="*/ 2147483647 h 3050"/>
              <a:gd name="T14" fmla="*/ 2147483647 w 2935"/>
              <a:gd name="T15" fmla="*/ 2147483647 h 3050"/>
              <a:gd name="T16" fmla="*/ 2147483647 w 2935"/>
              <a:gd name="T17" fmla="*/ 2147483647 h 3050"/>
              <a:gd name="T18" fmla="*/ 2147483647 w 2935"/>
              <a:gd name="T19" fmla="*/ 2147483647 h 3050"/>
              <a:gd name="T20" fmla="*/ 2147483647 w 2935"/>
              <a:gd name="T21" fmla="*/ 2147483647 h 3050"/>
              <a:gd name="T22" fmla="*/ 2147483647 w 2935"/>
              <a:gd name="T23" fmla="*/ 2147483647 h 3050"/>
              <a:gd name="T24" fmla="*/ 2147483647 w 2935"/>
              <a:gd name="T25" fmla="*/ 2147483647 h 3050"/>
              <a:gd name="T26" fmla="*/ 2147483647 w 2935"/>
              <a:gd name="T27" fmla="*/ 2147483647 h 3050"/>
              <a:gd name="T28" fmla="*/ 2147483647 w 2935"/>
              <a:gd name="T29" fmla="*/ 2147483647 h 3050"/>
              <a:gd name="T30" fmla="*/ 2147483647 w 2935"/>
              <a:gd name="T31" fmla="*/ 2147483647 h 3050"/>
              <a:gd name="T32" fmla="*/ 2147483647 w 2935"/>
              <a:gd name="T33" fmla="*/ 2147483647 h 3050"/>
              <a:gd name="T34" fmla="*/ 2147483647 w 2935"/>
              <a:gd name="T35" fmla="*/ 2147483647 h 3050"/>
              <a:gd name="T36" fmla="*/ 2147483647 w 2935"/>
              <a:gd name="T37" fmla="*/ 2147483647 h 3050"/>
              <a:gd name="T38" fmla="*/ 2147483647 w 2935"/>
              <a:gd name="T39" fmla="*/ 2147483647 h 3050"/>
              <a:gd name="T40" fmla="*/ 2147483647 w 2935"/>
              <a:gd name="T41" fmla="*/ 2147483647 h 3050"/>
              <a:gd name="T42" fmla="*/ 2147483647 w 2935"/>
              <a:gd name="T43" fmla="*/ 2147483647 h 3050"/>
              <a:gd name="T44" fmla="*/ 2147483647 w 2935"/>
              <a:gd name="T45" fmla="*/ 2147483647 h 3050"/>
              <a:gd name="T46" fmla="*/ 2147483647 w 2935"/>
              <a:gd name="T47" fmla="*/ 2147483647 h 3050"/>
              <a:gd name="T48" fmla="*/ 2147483647 w 2935"/>
              <a:gd name="T49" fmla="*/ 2147483647 h 3050"/>
              <a:gd name="T50" fmla="*/ 2147483647 w 2935"/>
              <a:gd name="T51" fmla="*/ 2147483647 h 3050"/>
              <a:gd name="T52" fmla="*/ 2147483647 w 2935"/>
              <a:gd name="T53" fmla="*/ 2147483647 h 3050"/>
              <a:gd name="T54" fmla="*/ 2147483647 w 2935"/>
              <a:gd name="T55" fmla="*/ 2147483647 h 3050"/>
              <a:gd name="T56" fmla="*/ 2147483647 w 2935"/>
              <a:gd name="T57" fmla="*/ 2147483647 h 3050"/>
              <a:gd name="T58" fmla="*/ 2147483647 w 2935"/>
              <a:gd name="T59" fmla="*/ 2147483647 h 3050"/>
              <a:gd name="T60" fmla="*/ 2147483647 w 2935"/>
              <a:gd name="T61" fmla="*/ 2147483647 h 3050"/>
              <a:gd name="T62" fmla="*/ 2147483647 w 2935"/>
              <a:gd name="T63" fmla="*/ 2147483647 h 3050"/>
              <a:gd name="T64" fmla="*/ 2147483647 w 2935"/>
              <a:gd name="T65" fmla="*/ 2147483647 h 3050"/>
              <a:gd name="T66" fmla="*/ 2147483647 w 2935"/>
              <a:gd name="T67" fmla="*/ 2147483647 h 3050"/>
              <a:gd name="T68" fmla="*/ 2147483647 w 2935"/>
              <a:gd name="T69" fmla="*/ 2147483647 h 3050"/>
              <a:gd name="T70" fmla="*/ 2147483647 w 2935"/>
              <a:gd name="T71" fmla="*/ 2147483647 h 3050"/>
              <a:gd name="T72" fmla="*/ 2147483647 w 2935"/>
              <a:gd name="T73" fmla="*/ 2147483647 h 3050"/>
              <a:gd name="T74" fmla="*/ 2147483647 w 2935"/>
              <a:gd name="T75" fmla="*/ 2147483647 h 3050"/>
              <a:gd name="T76" fmla="*/ 2147483647 w 2935"/>
              <a:gd name="T77" fmla="*/ 2147483647 h 3050"/>
              <a:gd name="T78" fmla="*/ 2147483647 w 2935"/>
              <a:gd name="T79" fmla="*/ 2147483647 h 3050"/>
              <a:gd name="T80" fmla="*/ 2147483647 w 2935"/>
              <a:gd name="T81" fmla="*/ 2147483647 h 3050"/>
              <a:gd name="T82" fmla="*/ 2147483647 w 2935"/>
              <a:gd name="T83" fmla="*/ 2147483647 h 3050"/>
              <a:gd name="T84" fmla="*/ 2147483647 w 2935"/>
              <a:gd name="T85" fmla="*/ 2147483647 h 3050"/>
              <a:gd name="T86" fmla="*/ 2147483647 w 2935"/>
              <a:gd name="T87" fmla="*/ 2147483647 h 3050"/>
              <a:gd name="T88" fmla="*/ 2147483647 w 2935"/>
              <a:gd name="T89" fmla="*/ 2147483647 h 305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935"/>
              <a:gd name="T136" fmla="*/ 0 h 3050"/>
              <a:gd name="T137" fmla="*/ 2935 w 2935"/>
              <a:gd name="T138" fmla="*/ 3050 h 305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935" h="3050">
                <a:moveTo>
                  <a:pt x="446" y="869"/>
                </a:moveTo>
                <a:cubicBezTo>
                  <a:pt x="433" y="835"/>
                  <a:pt x="424" y="820"/>
                  <a:pt x="398" y="794"/>
                </a:cubicBezTo>
                <a:cubicBezTo>
                  <a:pt x="386" y="759"/>
                  <a:pt x="340" y="706"/>
                  <a:pt x="316" y="671"/>
                </a:cubicBezTo>
                <a:cubicBezTo>
                  <a:pt x="311" y="646"/>
                  <a:pt x="303" y="621"/>
                  <a:pt x="302" y="595"/>
                </a:cubicBezTo>
                <a:cubicBezTo>
                  <a:pt x="301" y="577"/>
                  <a:pt x="305" y="558"/>
                  <a:pt x="309" y="540"/>
                </a:cubicBezTo>
                <a:cubicBezTo>
                  <a:pt x="323" y="478"/>
                  <a:pt x="371" y="476"/>
                  <a:pt x="419" y="444"/>
                </a:cubicBezTo>
                <a:cubicBezTo>
                  <a:pt x="451" y="446"/>
                  <a:pt x="483" y="446"/>
                  <a:pt x="515" y="451"/>
                </a:cubicBezTo>
                <a:cubicBezTo>
                  <a:pt x="529" y="453"/>
                  <a:pt x="556" y="465"/>
                  <a:pt x="556" y="465"/>
                </a:cubicBezTo>
                <a:cubicBezTo>
                  <a:pt x="596" y="522"/>
                  <a:pt x="543" y="455"/>
                  <a:pt x="590" y="492"/>
                </a:cubicBezTo>
                <a:cubicBezTo>
                  <a:pt x="612" y="509"/>
                  <a:pt x="631" y="529"/>
                  <a:pt x="652" y="547"/>
                </a:cubicBezTo>
                <a:cubicBezTo>
                  <a:pt x="680" y="570"/>
                  <a:pt x="689" y="600"/>
                  <a:pt x="707" y="629"/>
                </a:cubicBezTo>
                <a:cubicBezTo>
                  <a:pt x="714" y="640"/>
                  <a:pt x="721" y="652"/>
                  <a:pt x="727" y="664"/>
                </a:cubicBezTo>
                <a:cubicBezTo>
                  <a:pt x="730" y="670"/>
                  <a:pt x="741" y="684"/>
                  <a:pt x="734" y="684"/>
                </a:cubicBezTo>
                <a:cubicBezTo>
                  <a:pt x="725" y="684"/>
                  <a:pt x="720" y="671"/>
                  <a:pt x="714" y="664"/>
                </a:cubicBezTo>
                <a:cubicBezTo>
                  <a:pt x="692" y="637"/>
                  <a:pt x="675" y="606"/>
                  <a:pt x="659" y="575"/>
                </a:cubicBezTo>
                <a:cubicBezTo>
                  <a:pt x="663" y="485"/>
                  <a:pt x="664" y="406"/>
                  <a:pt x="686" y="321"/>
                </a:cubicBezTo>
                <a:cubicBezTo>
                  <a:pt x="692" y="297"/>
                  <a:pt x="707" y="249"/>
                  <a:pt x="727" y="232"/>
                </a:cubicBezTo>
                <a:cubicBezTo>
                  <a:pt x="740" y="221"/>
                  <a:pt x="769" y="204"/>
                  <a:pt x="769" y="204"/>
                </a:cubicBezTo>
                <a:cubicBezTo>
                  <a:pt x="799" y="142"/>
                  <a:pt x="844" y="178"/>
                  <a:pt x="899" y="191"/>
                </a:cubicBezTo>
                <a:cubicBezTo>
                  <a:pt x="920" y="196"/>
                  <a:pt x="961" y="211"/>
                  <a:pt x="961" y="211"/>
                </a:cubicBezTo>
                <a:cubicBezTo>
                  <a:pt x="968" y="220"/>
                  <a:pt x="972" y="232"/>
                  <a:pt x="981" y="239"/>
                </a:cubicBezTo>
                <a:cubicBezTo>
                  <a:pt x="987" y="244"/>
                  <a:pt x="996" y="240"/>
                  <a:pt x="1002" y="245"/>
                </a:cubicBezTo>
                <a:cubicBezTo>
                  <a:pt x="1018" y="258"/>
                  <a:pt x="1028" y="278"/>
                  <a:pt x="1043" y="293"/>
                </a:cubicBezTo>
                <a:cubicBezTo>
                  <a:pt x="1061" y="328"/>
                  <a:pt x="1083" y="358"/>
                  <a:pt x="1118" y="376"/>
                </a:cubicBezTo>
                <a:cubicBezTo>
                  <a:pt x="1135" y="426"/>
                  <a:pt x="1128" y="431"/>
                  <a:pt x="1139" y="389"/>
                </a:cubicBezTo>
                <a:cubicBezTo>
                  <a:pt x="1140" y="369"/>
                  <a:pt x="1101" y="159"/>
                  <a:pt x="1173" y="108"/>
                </a:cubicBezTo>
                <a:cubicBezTo>
                  <a:pt x="1229" y="0"/>
                  <a:pt x="1405" y="72"/>
                  <a:pt x="1495" y="74"/>
                </a:cubicBezTo>
                <a:cubicBezTo>
                  <a:pt x="1529" y="82"/>
                  <a:pt x="1560" y="93"/>
                  <a:pt x="1591" y="108"/>
                </a:cubicBezTo>
                <a:cubicBezTo>
                  <a:pt x="1646" y="162"/>
                  <a:pt x="1621" y="134"/>
                  <a:pt x="1667" y="191"/>
                </a:cubicBezTo>
                <a:cubicBezTo>
                  <a:pt x="1687" y="249"/>
                  <a:pt x="1697" y="310"/>
                  <a:pt x="1715" y="369"/>
                </a:cubicBezTo>
                <a:cubicBezTo>
                  <a:pt x="1728" y="330"/>
                  <a:pt x="1713" y="365"/>
                  <a:pt x="1742" y="328"/>
                </a:cubicBezTo>
                <a:cubicBezTo>
                  <a:pt x="1752" y="315"/>
                  <a:pt x="1770" y="287"/>
                  <a:pt x="1770" y="287"/>
                </a:cubicBezTo>
                <a:cubicBezTo>
                  <a:pt x="1786" y="222"/>
                  <a:pt x="1822" y="193"/>
                  <a:pt x="1879" y="163"/>
                </a:cubicBezTo>
                <a:cubicBezTo>
                  <a:pt x="1923" y="165"/>
                  <a:pt x="1967" y="164"/>
                  <a:pt x="2010" y="170"/>
                </a:cubicBezTo>
                <a:cubicBezTo>
                  <a:pt x="2031" y="173"/>
                  <a:pt x="2062" y="192"/>
                  <a:pt x="2085" y="197"/>
                </a:cubicBezTo>
                <a:cubicBezTo>
                  <a:pt x="2101" y="221"/>
                  <a:pt x="2114" y="246"/>
                  <a:pt x="2126" y="273"/>
                </a:cubicBezTo>
                <a:cubicBezTo>
                  <a:pt x="2106" y="552"/>
                  <a:pt x="2062" y="467"/>
                  <a:pt x="2154" y="437"/>
                </a:cubicBezTo>
                <a:cubicBezTo>
                  <a:pt x="2174" y="430"/>
                  <a:pt x="2195" y="429"/>
                  <a:pt x="2215" y="424"/>
                </a:cubicBezTo>
                <a:cubicBezTo>
                  <a:pt x="2231" y="420"/>
                  <a:pt x="2247" y="415"/>
                  <a:pt x="2263" y="410"/>
                </a:cubicBezTo>
                <a:cubicBezTo>
                  <a:pt x="2343" y="385"/>
                  <a:pt x="2271" y="401"/>
                  <a:pt x="2394" y="383"/>
                </a:cubicBezTo>
                <a:cubicBezTo>
                  <a:pt x="2506" y="391"/>
                  <a:pt x="2590" y="417"/>
                  <a:pt x="2682" y="479"/>
                </a:cubicBezTo>
                <a:cubicBezTo>
                  <a:pt x="2690" y="502"/>
                  <a:pt x="2702" y="520"/>
                  <a:pt x="2716" y="540"/>
                </a:cubicBezTo>
                <a:cubicBezTo>
                  <a:pt x="2711" y="570"/>
                  <a:pt x="2708" y="600"/>
                  <a:pt x="2702" y="629"/>
                </a:cubicBezTo>
                <a:cubicBezTo>
                  <a:pt x="2701" y="636"/>
                  <a:pt x="2701" y="646"/>
                  <a:pt x="2695" y="650"/>
                </a:cubicBezTo>
                <a:cubicBezTo>
                  <a:pt x="2666" y="668"/>
                  <a:pt x="2612" y="681"/>
                  <a:pt x="2579" y="698"/>
                </a:cubicBezTo>
                <a:cubicBezTo>
                  <a:pt x="2572" y="707"/>
                  <a:pt x="2567" y="718"/>
                  <a:pt x="2558" y="725"/>
                </a:cubicBezTo>
                <a:cubicBezTo>
                  <a:pt x="2553" y="730"/>
                  <a:pt x="2543" y="728"/>
                  <a:pt x="2538" y="732"/>
                </a:cubicBezTo>
                <a:cubicBezTo>
                  <a:pt x="2463" y="792"/>
                  <a:pt x="2518" y="771"/>
                  <a:pt x="2469" y="787"/>
                </a:cubicBezTo>
                <a:cubicBezTo>
                  <a:pt x="2535" y="793"/>
                  <a:pt x="2591" y="807"/>
                  <a:pt x="2654" y="821"/>
                </a:cubicBezTo>
                <a:cubicBezTo>
                  <a:pt x="2663" y="828"/>
                  <a:pt x="2672" y="836"/>
                  <a:pt x="2682" y="842"/>
                </a:cubicBezTo>
                <a:cubicBezTo>
                  <a:pt x="2688" y="846"/>
                  <a:pt x="2696" y="845"/>
                  <a:pt x="2702" y="849"/>
                </a:cubicBezTo>
                <a:cubicBezTo>
                  <a:pt x="2745" y="883"/>
                  <a:pt x="2686" y="859"/>
                  <a:pt x="2737" y="876"/>
                </a:cubicBezTo>
                <a:cubicBezTo>
                  <a:pt x="2782" y="948"/>
                  <a:pt x="2708" y="834"/>
                  <a:pt x="2778" y="917"/>
                </a:cubicBezTo>
                <a:cubicBezTo>
                  <a:pt x="2783" y="923"/>
                  <a:pt x="2781" y="932"/>
                  <a:pt x="2785" y="938"/>
                </a:cubicBezTo>
                <a:cubicBezTo>
                  <a:pt x="2806" y="975"/>
                  <a:pt x="2823" y="1000"/>
                  <a:pt x="2833" y="1041"/>
                </a:cubicBezTo>
                <a:cubicBezTo>
                  <a:pt x="2819" y="1082"/>
                  <a:pt x="2808" y="1118"/>
                  <a:pt x="2771" y="1144"/>
                </a:cubicBezTo>
                <a:cubicBezTo>
                  <a:pt x="2757" y="1185"/>
                  <a:pt x="2775" y="1145"/>
                  <a:pt x="2743" y="1178"/>
                </a:cubicBezTo>
                <a:cubicBezTo>
                  <a:pt x="2732" y="1190"/>
                  <a:pt x="2729" y="1208"/>
                  <a:pt x="2716" y="1219"/>
                </a:cubicBezTo>
                <a:cubicBezTo>
                  <a:pt x="2703" y="1229"/>
                  <a:pt x="2683" y="1235"/>
                  <a:pt x="2668" y="1240"/>
                </a:cubicBezTo>
                <a:cubicBezTo>
                  <a:pt x="2723" y="1251"/>
                  <a:pt x="2778" y="1251"/>
                  <a:pt x="2833" y="1260"/>
                </a:cubicBezTo>
                <a:cubicBezTo>
                  <a:pt x="2853" y="1270"/>
                  <a:pt x="2877" y="1273"/>
                  <a:pt x="2894" y="1288"/>
                </a:cubicBezTo>
                <a:cubicBezTo>
                  <a:pt x="2906" y="1299"/>
                  <a:pt x="2922" y="1329"/>
                  <a:pt x="2922" y="1329"/>
                </a:cubicBezTo>
                <a:cubicBezTo>
                  <a:pt x="2924" y="1335"/>
                  <a:pt x="2935" y="1378"/>
                  <a:pt x="2935" y="1384"/>
                </a:cubicBezTo>
                <a:cubicBezTo>
                  <a:pt x="2933" y="1478"/>
                  <a:pt x="2935" y="1572"/>
                  <a:pt x="2922" y="1665"/>
                </a:cubicBezTo>
                <a:cubicBezTo>
                  <a:pt x="2921" y="1672"/>
                  <a:pt x="2882" y="1683"/>
                  <a:pt x="2874" y="1685"/>
                </a:cubicBezTo>
                <a:cubicBezTo>
                  <a:pt x="2827" y="1700"/>
                  <a:pt x="2797" y="1701"/>
                  <a:pt x="2743" y="1706"/>
                </a:cubicBezTo>
                <a:cubicBezTo>
                  <a:pt x="2774" y="1797"/>
                  <a:pt x="2811" y="1884"/>
                  <a:pt x="2826" y="1980"/>
                </a:cubicBezTo>
                <a:cubicBezTo>
                  <a:pt x="2830" y="2005"/>
                  <a:pt x="2835" y="2031"/>
                  <a:pt x="2839" y="2056"/>
                </a:cubicBezTo>
                <a:cubicBezTo>
                  <a:pt x="2844" y="2088"/>
                  <a:pt x="2853" y="2152"/>
                  <a:pt x="2853" y="2152"/>
                </a:cubicBezTo>
                <a:cubicBezTo>
                  <a:pt x="2840" y="2235"/>
                  <a:pt x="2851" y="2257"/>
                  <a:pt x="2778" y="2282"/>
                </a:cubicBezTo>
                <a:cubicBezTo>
                  <a:pt x="2748" y="2277"/>
                  <a:pt x="2718" y="2275"/>
                  <a:pt x="2689" y="2268"/>
                </a:cubicBezTo>
                <a:cubicBezTo>
                  <a:pt x="2650" y="2258"/>
                  <a:pt x="2611" y="2209"/>
                  <a:pt x="2579" y="2186"/>
                </a:cubicBezTo>
                <a:cubicBezTo>
                  <a:pt x="2598" y="2318"/>
                  <a:pt x="2611" y="2465"/>
                  <a:pt x="2565" y="2591"/>
                </a:cubicBezTo>
                <a:cubicBezTo>
                  <a:pt x="2545" y="2646"/>
                  <a:pt x="2534" y="2681"/>
                  <a:pt x="2476" y="2700"/>
                </a:cubicBezTo>
                <a:cubicBezTo>
                  <a:pt x="2439" y="2694"/>
                  <a:pt x="2398" y="2699"/>
                  <a:pt x="2366" y="2680"/>
                </a:cubicBezTo>
                <a:cubicBezTo>
                  <a:pt x="2359" y="2676"/>
                  <a:pt x="2359" y="2664"/>
                  <a:pt x="2353" y="2659"/>
                </a:cubicBezTo>
                <a:cubicBezTo>
                  <a:pt x="2345" y="2652"/>
                  <a:pt x="2334" y="2650"/>
                  <a:pt x="2325" y="2645"/>
                </a:cubicBezTo>
                <a:cubicBezTo>
                  <a:pt x="2320" y="2638"/>
                  <a:pt x="2317" y="2630"/>
                  <a:pt x="2311" y="2625"/>
                </a:cubicBezTo>
                <a:cubicBezTo>
                  <a:pt x="2299" y="2614"/>
                  <a:pt x="2270" y="2597"/>
                  <a:pt x="2270" y="2597"/>
                </a:cubicBezTo>
                <a:cubicBezTo>
                  <a:pt x="2261" y="2573"/>
                  <a:pt x="2248" y="2552"/>
                  <a:pt x="2236" y="2529"/>
                </a:cubicBezTo>
                <a:cubicBezTo>
                  <a:pt x="2200" y="2598"/>
                  <a:pt x="2233" y="2524"/>
                  <a:pt x="2229" y="2680"/>
                </a:cubicBezTo>
                <a:cubicBezTo>
                  <a:pt x="2228" y="2733"/>
                  <a:pt x="2229" y="2786"/>
                  <a:pt x="2215" y="2837"/>
                </a:cubicBezTo>
                <a:cubicBezTo>
                  <a:pt x="2197" y="2901"/>
                  <a:pt x="2069" y="2906"/>
                  <a:pt x="2023" y="2913"/>
                </a:cubicBezTo>
                <a:cubicBezTo>
                  <a:pt x="1953" y="2892"/>
                  <a:pt x="1898" y="2868"/>
                  <a:pt x="1845" y="2817"/>
                </a:cubicBezTo>
                <a:cubicBezTo>
                  <a:pt x="1832" y="2777"/>
                  <a:pt x="1848" y="2813"/>
                  <a:pt x="1811" y="2776"/>
                </a:cubicBezTo>
                <a:cubicBezTo>
                  <a:pt x="1795" y="2760"/>
                  <a:pt x="1790" y="2734"/>
                  <a:pt x="1783" y="2714"/>
                </a:cubicBezTo>
                <a:cubicBezTo>
                  <a:pt x="1751" y="2758"/>
                  <a:pt x="1768" y="2731"/>
                  <a:pt x="1735" y="2796"/>
                </a:cubicBezTo>
                <a:cubicBezTo>
                  <a:pt x="1727" y="2812"/>
                  <a:pt x="1696" y="2845"/>
                  <a:pt x="1687" y="2858"/>
                </a:cubicBezTo>
                <a:cubicBezTo>
                  <a:pt x="1682" y="2865"/>
                  <a:pt x="1678" y="2872"/>
                  <a:pt x="1674" y="2879"/>
                </a:cubicBezTo>
                <a:cubicBezTo>
                  <a:pt x="1669" y="2888"/>
                  <a:pt x="1666" y="2898"/>
                  <a:pt x="1660" y="2906"/>
                </a:cubicBezTo>
                <a:cubicBezTo>
                  <a:pt x="1648" y="2923"/>
                  <a:pt x="1632" y="2937"/>
                  <a:pt x="1619" y="2954"/>
                </a:cubicBezTo>
                <a:cubicBezTo>
                  <a:pt x="1606" y="2992"/>
                  <a:pt x="1580" y="3007"/>
                  <a:pt x="1543" y="3016"/>
                </a:cubicBezTo>
                <a:cubicBezTo>
                  <a:pt x="1490" y="3050"/>
                  <a:pt x="1479" y="3033"/>
                  <a:pt x="1399" y="3023"/>
                </a:cubicBezTo>
                <a:cubicBezTo>
                  <a:pt x="1344" y="3004"/>
                  <a:pt x="1290" y="2983"/>
                  <a:pt x="1249" y="2940"/>
                </a:cubicBezTo>
                <a:cubicBezTo>
                  <a:pt x="1240" y="2913"/>
                  <a:pt x="1220" y="2911"/>
                  <a:pt x="1207" y="2885"/>
                </a:cubicBezTo>
                <a:cubicBezTo>
                  <a:pt x="1191" y="2853"/>
                  <a:pt x="1188" y="2824"/>
                  <a:pt x="1180" y="2789"/>
                </a:cubicBezTo>
                <a:cubicBezTo>
                  <a:pt x="1169" y="2805"/>
                  <a:pt x="1157" y="2821"/>
                  <a:pt x="1146" y="2837"/>
                </a:cubicBezTo>
                <a:cubicBezTo>
                  <a:pt x="1141" y="2844"/>
                  <a:pt x="1139" y="2853"/>
                  <a:pt x="1132" y="2858"/>
                </a:cubicBezTo>
                <a:cubicBezTo>
                  <a:pt x="1103" y="2876"/>
                  <a:pt x="1054" y="2880"/>
                  <a:pt x="1022" y="2885"/>
                </a:cubicBezTo>
                <a:cubicBezTo>
                  <a:pt x="967" y="2904"/>
                  <a:pt x="918" y="2902"/>
                  <a:pt x="858" y="2906"/>
                </a:cubicBezTo>
                <a:cubicBezTo>
                  <a:pt x="792" y="2901"/>
                  <a:pt x="725" y="2900"/>
                  <a:pt x="659" y="2892"/>
                </a:cubicBezTo>
                <a:cubicBezTo>
                  <a:pt x="600" y="2885"/>
                  <a:pt x="564" y="2773"/>
                  <a:pt x="549" y="2728"/>
                </a:cubicBezTo>
                <a:cubicBezTo>
                  <a:pt x="555" y="2667"/>
                  <a:pt x="553" y="2602"/>
                  <a:pt x="597" y="2556"/>
                </a:cubicBezTo>
                <a:cubicBezTo>
                  <a:pt x="599" y="2549"/>
                  <a:pt x="600" y="2542"/>
                  <a:pt x="604" y="2536"/>
                </a:cubicBezTo>
                <a:cubicBezTo>
                  <a:pt x="610" y="2526"/>
                  <a:pt x="636" y="2504"/>
                  <a:pt x="625" y="2508"/>
                </a:cubicBezTo>
                <a:cubicBezTo>
                  <a:pt x="580" y="2523"/>
                  <a:pt x="543" y="2530"/>
                  <a:pt x="494" y="2536"/>
                </a:cubicBezTo>
                <a:cubicBezTo>
                  <a:pt x="252" y="2518"/>
                  <a:pt x="373" y="2536"/>
                  <a:pt x="268" y="2501"/>
                </a:cubicBezTo>
                <a:cubicBezTo>
                  <a:pt x="240" y="2474"/>
                  <a:pt x="228" y="2470"/>
                  <a:pt x="213" y="2433"/>
                </a:cubicBezTo>
                <a:cubicBezTo>
                  <a:pt x="220" y="2360"/>
                  <a:pt x="218" y="2295"/>
                  <a:pt x="295" y="2268"/>
                </a:cubicBezTo>
                <a:cubicBezTo>
                  <a:pt x="251" y="2247"/>
                  <a:pt x="204" y="2243"/>
                  <a:pt x="158" y="2227"/>
                </a:cubicBezTo>
                <a:cubicBezTo>
                  <a:pt x="122" y="2202"/>
                  <a:pt x="87" y="2176"/>
                  <a:pt x="55" y="2145"/>
                </a:cubicBezTo>
                <a:cubicBezTo>
                  <a:pt x="48" y="2119"/>
                  <a:pt x="36" y="2098"/>
                  <a:pt x="21" y="2076"/>
                </a:cubicBezTo>
                <a:cubicBezTo>
                  <a:pt x="23" y="2041"/>
                  <a:pt x="6" y="1949"/>
                  <a:pt x="55" y="1932"/>
                </a:cubicBezTo>
                <a:cubicBezTo>
                  <a:pt x="125" y="1865"/>
                  <a:pt x="26" y="1964"/>
                  <a:pt x="90" y="1884"/>
                </a:cubicBezTo>
                <a:cubicBezTo>
                  <a:pt x="127" y="1838"/>
                  <a:pt x="165" y="1818"/>
                  <a:pt x="220" y="1802"/>
                </a:cubicBezTo>
                <a:cubicBezTo>
                  <a:pt x="213" y="1795"/>
                  <a:pt x="207" y="1787"/>
                  <a:pt x="199" y="1781"/>
                </a:cubicBezTo>
                <a:cubicBezTo>
                  <a:pt x="191" y="1775"/>
                  <a:pt x="179" y="1775"/>
                  <a:pt x="172" y="1768"/>
                </a:cubicBezTo>
                <a:cubicBezTo>
                  <a:pt x="167" y="1763"/>
                  <a:pt x="170" y="1752"/>
                  <a:pt x="165" y="1747"/>
                </a:cubicBezTo>
                <a:cubicBezTo>
                  <a:pt x="158" y="1740"/>
                  <a:pt x="147" y="1738"/>
                  <a:pt x="138" y="1733"/>
                </a:cubicBezTo>
                <a:cubicBezTo>
                  <a:pt x="112" y="1700"/>
                  <a:pt x="79" y="1663"/>
                  <a:pt x="42" y="1644"/>
                </a:cubicBezTo>
                <a:cubicBezTo>
                  <a:pt x="33" y="1630"/>
                  <a:pt x="23" y="1617"/>
                  <a:pt x="14" y="1603"/>
                </a:cubicBezTo>
                <a:cubicBezTo>
                  <a:pt x="10" y="1596"/>
                  <a:pt x="1" y="1583"/>
                  <a:pt x="1" y="1583"/>
                </a:cubicBezTo>
                <a:cubicBezTo>
                  <a:pt x="5" y="1509"/>
                  <a:pt x="0" y="1420"/>
                  <a:pt x="55" y="1363"/>
                </a:cubicBezTo>
                <a:cubicBezTo>
                  <a:pt x="71" y="1316"/>
                  <a:pt x="72" y="1316"/>
                  <a:pt x="124" y="1301"/>
                </a:cubicBezTo>
                <a:cubicBezTo>
                  <a:pt x="165" y="1303"/>
                  <a:pt x="206" y="1304"/>
                  <a:pt x="247" y="1308"/>
                </a:cubicBezTo>
                <a:cubicBezTo>
                  <a:pt x="254" y="1309"/>
                  <a:pt x="268" y="1322"/>
                  <a:pt x="268" y="1315"/>
                </a:cubicBezTo>
                <a:cubicBezTo>
                  <a:pt x="268" y="1305"/>
                  <a:pt x="233" y="1297"/>
                  <a:pt x="227" y="1295"/>
                </a:cubicBezTo>
                <a:cubicBezTo>
                  <a:pt x="201" y="1268"/>
                  <a:pt x="145" y="1224"/>
                  <a:pt x="124" y="1192"/>
                </a:cubicBezTo>
                <a:cubicBezTo>
                  <a:pt x="108" y="1168"/>
                  <a:pt x="83" y="1116"/>
                  <a:pt x="83" y="1116"/>
                </a:cubicBezTo>
                <a:cubicBezTo>
                  <a:pt x="83" y="1111"/>
                  <a:pt x="79" y="981"/>
                  <a:pt x="103" y="952"/>
                </a:cubicBezTo>
                <a:cubicBezTo>
                  <a:pt x="116" y="936"/>
                  <a:pt x="138" y="927"/>
                  <a:pt x="151" y="911"/>
                </a:cubicBezTo>
                <a:cubicBezTo>
                  <a:pt x="175" y="882"/>
                  <a:pt x="152" y="894"/>
                  <a:pt x="186" y="883"/>
                </a:cubicBezTo>
                <a:cubicBezTo>
                  <a:pt x="209" y="816"/>
                  <a:pt x="235" y="804"/>
                  <a:pt x="295" y="773"/>
                </a:cubicBezTo>
                <a:cubicBezTo>
                  <a:pt x="401" y="781"/>
                  <a:pt x="371" y="782"/>
                  <a:pt x="446" y="808"/>
                </a:cubicBezTo>
                <a:cubicBezTo>
                  <a:pt x="464" y="833"/>
                  <a:pt x="454" y="822"/>
                  <a:pt x="474" y="8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5627689" y="3108326"/>
            <a:ext cx="566737" cy="506413"/>
          </a:xfrm>
          <a:custGeom>
            <a:avLst/>
            <a:gdLst>
              <a:gd name="T0" fmla="*/ 2147483647 w 357"/>
              <a:gd name="T1" fmla="*/ 2147483647 h 319"/>
              <a:gd name="T2" fmla="*/ 2147483647 w 357"/>
              <a:gd name="T3" fmla="*/ 2147483647 h 319"/>
              <a:gd name="T4" fmla="*/ 2147483647 w 357"/>
              <a:gd name="T5" fmla="*/ 2147483647 h 319"/>
              <a:gd name="T6" fmla="*/ 0 w 357"/>
              <a:gd name="T7" fmla="*/ 2147483647 h 319"/>
              <a:gd name="T8" fmla="*/ 2147483647 w 357"/>
              <a:gd name="T9" fmla="*/ 2147483647 h 319"/>
              <a:gd name="T10" fmla="*/ 2147483647 w 357"/>
              <a:gd name="T11" fmla="*/ 2147483647 h 319"/>
              <a:gd name="T12" fmla="*/ 2147483647 w 357"/>
              <a:gd name="T13" fmla="*/ 2147483647 h 319"/>
              <a:gd name="T14" fmla="*/ 2147483647 w 357"/>
              <a:gd name="T15" fmla="*/ 2147483647 h 319"/>
              <a:gd name="T16" fmla="*/ 2147483647 w 357"/>
              <a:gd name="T17" fmla="*/ 2147483647 h 319"/>
              <a:gd name="T18" fmla="*/ 2147483647 w 357"/>
              <a:gd name="T19" fmla="*/ 2147483647 h 319"/>
              <a:gd name="T20" fmla="*/ 2147483647 w 357"/>
              <a:gd name="T21" fmla="*/ 2147483647 h 319"/>
              <a:gd name="T22" fmla="*/ 2147483647 w 357"/>
              <a:gd name="T23" fmla="*/ 2147483647 h 31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57"/>
              <a:gd name="T37" fmla="*/ 0 h 319"/>
              <a:gd name="T38" fmla="*/ 357 w 357"/>
              <a:gd name="T39" fmla="*/ 319 h 31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57" h="319">
                <a:moveTo>
                  <a:pt x="261" y="65"/>
                </a:moveTo>
                <a:cubicBezTo>
                  <a:pt x="215" y="50"/>
                  <a:pt x="170" y="30"/>
                  <a:pt x="130" y="3"/>
                </a:cubicBezTo>
                <a:cubicBezTo>
                  <a:pt x="100" y="6"/>
                  <a:pt x="66" y="0"/>
                  <a:pt x="41" y="17"/>
                </a:cubicBezTo>
                <a:cubicBezTo>
                  <a:pt x="23" y="29"/>
                  <a:pt x="12" y="67"/>
                  <a:pt x="0" y="85"/>
                </a:cubicBezTo>
                <a:cubicBezTo>
                  <a:pt x="10" y="185"/>
                  <a:pt x="29" y="211"/>
                  <a:pt x="103" y="271"/>
                </a:cubicBezTo>
                <a:cubicBezTo>
                  <a:pt x="117" y="282"/>
                  <a:pt x="149" y="299"/>
                  <a:pt x="165" y="305"/>
                </a:cubicBezTo>
                <a:cubicBezTo>
                  <a:pt x="183" y="312"/>
                  <a:pt x="220" y="319"/>
                  <a:pt x="220" y="319"/>
                </a:cubicBezTo>
                <a:cubicBezTo>
                  <a:pt x="245" y="314"/>
                  <a:pt x="271" y="313"/>
                  <a:pt x="295" y="305"/>
                </a:cubicBezTo>
                <a:cubicBezTo>
                  <a:pt x="334" y="292"/>
                  <a:pt x="347" y="205"/>
                  <a:pt x="357" y="168"/>
                </a:cubicBezTo>
                <a:cubicBezTo>
                  <a:pt x="338" y="76"/>
                  <a:pt x="354" y="95"/>
                  <a:pt x="288" y="51"/>
                </a:cubicBezTo>
                <a:cubicBezTo>
                  <a:pt x="283" y="42"/>
                  <a:pt x="284" y="27"/>
                  <a:pt x="274" y="24"/>
                </a:cubicBezTo>
                <a:cubicBezTo>
                  <a:pt x="259" y="19"/>
                  <a:pt x="212" y="37"/>
                  <a:pt x="192" y="3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411652" name="Oval 4"/>
          <p:cNvSpPr>
            <a:spLocks noChangeArrowheads="1"/>
          </p:cNvSpPr>
          <p:nvPr/>
        </p:nvSpPr>
        <p:spPr bwMode="auto">
          <a:xfrm>
            <a:off x="6300789" y="3203575"/>
            <a:ext cx="287337" cy="2873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1653" name="Oval 5"/>
          <p:cNvSpPr>
            <a:spLocks noChangeArrowheads="1"/>
          </p:cNvSpPr>
          <p:nvPr/>
        </p:nvSpPr>
        <p:spPr bwMode="auto">
          <a:xfrm>
            <a:off x="5227639" y="3201989"/>
            <a:ext cx="287337" cy="2873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1655" name="Text Box 7"/>
          <p:cNvSpPr txBox="1">
            <a:spLocks noChangeArrowheads="1"/>
          </p:cNvSpPr>
          <p:nvPr/>
        </p:nvSpPr>
        <p:spPr bwMode="auto">
          <a:xfrm>
            <a:off x="8543926" y="1052513"/>
            <a:ext cx="10080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3600">
                <a:latin typeface="Times New Roman" pitchFamily="18" charset="0"/>
              </a:rPr>
              <a:t>3,5</a:t>
            </a:r>
          </a:p>
        </p:txBody>
      </p:sp>
      <p:sp>
        <p:nvSpPr>
          <p:cNvPr id="411658" name="Oval 10"/>
          <p:cNvSpPr>
            <a:spLocks noChangeArrowheads="1"/>
          </p:cNvSpPr>
          <p:nvPr/>
        </p:nvSpPr>
        <p:spPr bwMode="auto">
          <a:xfrm>
            <a:off x="6669089" y="3206750"/>
            <a:ext cx="287337" cy="2873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2" grpId="0" animBg="1"/>
      <p:bldP spid="411653" grpId="0" animBg="1"/>
      <p:bldP spid="411655" grpId="0"/>
      <p:bldP spid="4116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2"/>
          <p:cNvSpPr>
            <a:spLocks/>
          </p:cNvSpPr>
          <p:nvPr/>
        </p:nvSpPr>
        <p:spPr bwMode="auto">
          <a:xfrm>
            <a:off x="3613151" y="873126"/>
            <a:ext cx="4659313" cy="4841875"/>
          </a:xfrm>
          <a:custGeom>
            <a:avLst/>
            <a:gdLst>
              <a:gd name="T0" fmla="*/ 2147483647 w 2935"/>
              <a:gd name="T1" fmla="*/ 2147483647 h 3050"/>
              <a:gd name="T2" fmla="*/ 2147483647 w 2935"/>
              <a:gd name="T3" fmla="*/ 2147483647 h 3050"/>
              <a:gd name="T4" fmla="*/ 2147483647 w 2935"/>
              <a:gd name="T5" fmla="*/ 2147483647 h 3050"/>
              <a:gd name="T6" fmla="*/ 2147483647 w 2935"/>
              <a:gd name="T7" fmla="*/ 2147483647 h 3050"/>
              <a:gd name="T8" fmla="*/ 2147483647 w 2935"/>
              <a:gd name="T9" fmla="*/ 2147483647 h 3050"/>
              <a:gd name="T10" fmla="*/ 2147483647 w 2935"/>
              <a:gd name="T11" fmla="*/ 2147483647 h 3050"/>
              <a:gd name="T12" fmla="*/ 2147483647 w 2935"/>
              <a:gd name="T13" fmla="*/ 2147483647 h 3050"/>
              <a:gd name="T14" fmla="*/ 2147483647 w 2935"/>
              <a:gd name="T15" fmla="*/ 2147483647 h 3050"/>
              <a:gd name="T16" fmla="*/ 2147483647 w 2935"/>
              <a:gd name="T17" fmla="*/ 2147483647 h 3050"/>
              <a:gd name="T18" fmla="*/ 2147483647 w 2935"/>
              <a:gd name="T19" fmla="*/ 2147483647 h 3050"/>
              <a:gd name="T20" fmla="*/ 2147483647 w 2935"/>
              <a:gd name="T21" fmla="*/ 2147483647 h 3050"/>
              <a:gd name="T22" fmla="*/ 2147483647 w 2935"/>
              <a:gd name="T23" fmla="*/ 2147483647 h 3050"/>
              <a:gd name="T24" fmla="*/ 2147483647 w 2935"/>
              <a:gd name="T25" fmla="*/ 2147483647 h 3050"/>
              <a:gd name="T26" fmla="*/ 2147483647 w 2935"/>
              <a:gd name="T27" fmla="*/ 2147483647 h 3050"/>
              <a:gd name="T28" fmla="*/ 2147483647 w 2935"/>
              <a:gd name="T29" fmla="*/ 2147483647 h 3050"/>
              <a:gd name="T30" fmla="*/ 2147483647 w 2935"/>
              <a:gd name="T31" fmla="*/ 2147483647 h 3050"/>
              <a:gd name="T32" fmla="*/ 2147483647 w 2935"/>
              <a:gd name="T33" fmla="*/ 2147483647 h 3050"/>
              <a:gd name="T34" fmla="*/ 2147483647 w 2935"/>
              <a:gd name="T35" fmla="*/ 2147483647 h 3050"/>
              <a:gd name="T36" fmla="*/ 2147483647 w 2935"/>
              <a:gd name="T37" fmla="*/ 2147483647 h 3050"/>
              <a:gd name="T38" fmla="*/ 2147483647 w 2935"/>
              <a:gd name="T39" fmla="*/ 2147483647 h 3050"/>
              <a:gd name="T40" fmla="*/ 2147483647 w 2935"/>
              <a:gd name="T41" fmla="*/ 2147483647 h 3050"/>
              <a:gd name="T42" fmla="*/ 2147483647 w 2935"/>
              <a:gd name="T43" fmla="*/ 2147483647 h 3050"/>
              <a:gd name="T44" fmla="*/ 2147483647 w 2935"/>
              <a:gd name="T45" fmla="*/ 2147483647 h 3050"/>
              <a:gd name="T46" fmla="*/ 2147483647 w 2935"/>
              <a:gd name="T47" fmla="*/ 2147483647 h 3050"/>
              <a:gd name="T48" fmla="*/ 2147483647 w 2935"/>
              <a:gd name="T49" fmla="*/ 2147483647 h 3050"/>
              <a:gd name="T50" fmla="*/ 2147483647 w 2935"/>
              <a:gd name="T51" fmla="*/ 2147483647 h 3050"/>
              <a:gd name="T52" fmla="*/ 2147483647 w 2935"/>
              <a:gd name="T53" fmla="*/ 2147483647 h 3050"/>
              <a:gd name="T54" fmla="*/ 2147483647 w 2935"/>
              <a:gd name="T55" fmla="*/ 2147483647 h 3050"/>
              <a:gd name="T56" fmla="*/ 2147483647 w 2935"/>
              <a:gd name="T57" fmla="*/ 2147483647 h 3050"/>
              <a:gd name="T58" fmla="*/ 2147483647 w 2935"/>
              <a:gd name="T59" fmla="*/ 2147483647 h 3050"/>
              <a:gd name="T60" fmla="*/ 2147483647 w 2935"/>
              <a:gd name="T61" fmla="*/ 2147483647 h 3050"/>
              <a:gd name="T62" fmla="*/ 2147483647 w 2935"/>
              <a:gd name="T63" fmla="*/ 2147483647 h 3050"/>
              <a:gd name="T64" fmla="*/ 2147483647 w 2935"/>
              <a:gd name="T65" fmla="*/ 2147483647 h 3050"/>
              <a:gd name="T66" fmla="*/ 2147483647 w 2935"/>
              <a:gd name="T67" fmla="*/ 2147483647 h 3050"/>
              <a:gd name="T68" fmla="*/ 2147483647 w 2935"/>
              <a:gd name="T69" fmla="*/ 2147483647 h 3050"/>
              <a:gd name="T70" fmla="*/ 2147483647 w 2935"/>
              <a:gd name="T71" fmla="*/ 2147483647 h 3050"/>
              <a:gd name="T72" fmla="*/ 2147483647 w 2935"/>
              <a:gd name="T73" fmla="*/ 2147483647 h 3050"/>
              <a:gd name="T74" fmla="*/ 2147483647 w 2935"/>
              <a:gd name="T75" fmla="*/ 2147483647 h 3050"/>
              <a:gd name="T76" fmla="*/ 2147483647 w 2935"/>
              <a:gd name="T77" fmla="*/ 2147483647 h 3050"/>
              <a:gd name="T78" fmla="*/ 2147483647 w 2935"/>
              <a:gd name="T79" fmla="*/ 2147483647 h 3050"/>
              <a:gd name="T80" fmla="*/ 2147483647 w 2935"/>
              <a:gd name="T81" fmla="*/ 2147483647 h 3050"/>
              <a:gd name="T82" fmla="*/ 2147483647 w 2935"/>
              <a:gd name="T83" fmla="*/ 2147483647 h 3050"/>
              <a:gd name="T84" fmla="*/ 2147483647 w 2935"/>
              <a:gd name="T85" fmla="*/ 2147483647 h 3050"/>
              <a:gd name="T86" fmla="*/ 2147483647 w 2935"/>
              <a:gd name="T87" fmla="*/ 2147483647 h 3050"/>
              <a:gd name="T88" fmla="*/ 2147483647 w 2935"/>
              <a:gd name="T89" fmla="*/ 2147483647 h 305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935"/>
              <a:gd name="T136" fmla="*/ 0 h 3050"/>
              <a:gd name="T137" fmla="*/ 2935 w 2935"/>
              <a:gd name="T138" fmla="*/ 3050 h 305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935" h="3050">
                <a:moveTo>
                  <a:pt x="446" y="869"/>
                </a:moveTo>
                <a:cubicBezTo>
                  <a:pt x="433" y="835"/>
                  <a:pt x="424" y="820"/>
                  <a:pt x="398" y="794"/>
                </a:cubicBezTo>
                <a:cubicBezTo>
                  <a:pt x="386" y="759"/>
                  <a:pt x="340" y="706"/>
                  <a:pt x="316" y="671"/>
                </a:cubicBezTo>
                <a:cubicBezTo>
                  <a:pt x="311" y="646"/>
                  <a:pt x="303" y="621"/>
                  <a:pt x="302" y="595"/>
                </a:cubicBezTo>
                <a:cubicBezTo>
                  <a:pt x="301" y="577"/>
                  <a:pt x="305" y="558"/>
                  <a:pt x="309" y="540"/>
                </a:cubicBezTo>
                <a:cubicBezTo>
                  <a:pt x="323" y="478"/>
                  <a:pt x="371" y="476"/>
                  <a:pt x="419" y="444"/>
                </a:cubicBezTo>
                <a:cubicBezTo>
                  <a:pt x="451" y="446"/>
                  <a:pt x="483" y="446"/>
                  <a:pt x="515" y="451"/>
                </a:cubicBezTo>
                <a:cubicBezTo>
                  <a:pt x="529" y="453"/>
                  <a:pt x="556" y="465"/>
                  <a:pt x="556" y="465"/>
                </a:cubicBezTo>
                <a:cubicBezTo>
                  <a:pt x="596" y="522"/>
                  <a:pt x="543" y="455"/>
                  <a:pt x="590" y="492"/>
                </a:cubicBezTo>
                <a:cubicBezTo>
                  <a:pt x="612" y="509"/>
                  <a:pt x="631" y="529"/>
                  <a:pt x="652" y="547"/>
                </a:cubicBezTo>
                <a:cubicBezTo>
                  <a:pt x="680" y="570"/>
                  <a:pt x="689" y="600"/>
                  <a:pt x="707" y="629"/>
                </a:cubicBezTo>
                <a:cubicBezTo>
                  <a:pt x="714" y="640"/>
                  <a:pt x="721" y="652"/>
                  <a:pt x="727" y="664"/>
                </a:cubicBezTo>
                <a:cubicBezTo>
                  <a:pt x="730" y="670"/>
                  <a:pt x="741" y="684"/>
                  <a:pt x="734" y="684"/>
                </a:cubicBezTo>
                <a:cubicBezTo>
                  <a:pt x="725" y="684"/>
                  <a:pt x="720" y="671"/>
                  <a:pt x="714" y="664"/>
                </a:cubicBezTo>
                <a:cubicBezTo>
                  <a:pt x="692" y="637"/>
                  <a:pt x="675" y="606"/>
                  <a:pt x="659" y="575"/>
                </a:cubicBezTo>
                <a:cubicBezTo>
                  <a:pt x="663" y="485"/>
                  <a:pt x="664" y="406"/>
                  <a:pt x="686" y="321"/>
                </a:cubicBezTo>
                <a:cubicBezTo>
                  <a:pt x="692" y="297"/>
                  <a:pt x="707" y="249"/>
                  <a:pt x="727" y="232"/>
                </a:cubicBezTo>
                <a:cubicBezTo>
                  <a:pt x="740" y="221"/>
                  <a:pt x="769" y="204"/>
                  <a:pt x="769" y="204"/>
                </a:cubicBezTo>
                <a:cubicBezTo>
                  <a:pt x="799" y="142"/>
                  <a:pt x="844" y="178"/>
                  <a:pt x="899" y="191"/>
                </a:cubicBezTo>
                <a:cubicBezTo>
                  <a:pt x="920" y="196"/>
                  <a:pt x="961" y="211"/>
                  <a:pt x="961" y="211"/>
                </a:cubicBezTo>
                <a:cubicBezTo>
                  <a:pt x="968" y="220"/>
                  <a:pt x="972" y="232"/>
                  <a:pt x="981" y="239"/>
                </a:cubicBezTo>
                <a:cubicBezTo>
                  <a:pt x="987" y="244"/>
                  <a:pt x="996" y="240"/>
                  <a:pt x="1002" y="245"/>
                </a:cubicBezTo>
                <a:cubicBezTo>
                  <a:pt x="1018" y="258"/>
                  <a:pt x="1028" y="278"/>
                  <a:pt x="1043" y="293"/>
                </a:cubicBezTo>
                <a:cubicBezTo>
                  <a:pt x="1061" y="328"/>
                  <a:pt x="1083" y="358"/>
                  <a:pt x="1118" y="376"/>
                </a:cubicBezTo>
                <a:cubicBezTo>
                  <a:pt x="1135" y="426"/>
                  <a:pt x="1128" y="431"/>
                  <a:pt x="1139" y="389"/>
                </a:cubicBezTo>
                <a:cubicBezTo>
                  <a:pt x="1140" y="369"/>
                  <a:pt x="1101" y="159"/>
                  <a:pt x="1173" y="108"/>
                </a:cubicBezTo>
                <a:cubicBezTo>
                  <a:pt x="1229" y="0"/>
                  <a:pt x="1405" y="72"/>
                  <a:pt x="1495" y="74"/>
                </a:cubicBezTo>
                <a:cubicBezTo>
                  <a:pt x="1529" y="82"/>
                  <a:pt x="1560" y="93"/>
                  <a:pt x="1591" y="108"/>
                </a:cubicBezTo>
                <a:cubicBezTo>
                  <a:pt x="1646" y="162"/>
                  <a:pt x="1621" y="134"/>
                  <a:pt x="1667" y="191"/>
                </a:cubicBezTo>
                <a:cubicBezTo>
                  <a:pt x="1687" y="249"/>
                  <a:pt x="1697" y="310"/>
                  <a:pt x="1715" y="369"/>
                </a:cubicBezTo>
                <a:cubicBezTo>
                  <a:pt x="1728" y="330"/>
                  <a:pt x="1713" y="365"/>
                  <a:pt x="1742" y="328"/>
                </a:cubicBezTo>
                <a:cubicBezTo>
                  <a:pt x="1752" y="315"/>
                  <a:pt x="1770" y="287"/>
                  <a:pt x="1770" y="287"/>
                </a:cubicBezTo>
                <a:cubicBezTo>
                  <a:pt x="1786" y="222"/>
                  <a:pt x="1822" y="193"/>
                  <a:pt x="1879" y="163"/>
                </a:cubicBezTo>
                <a:cubicBezTo>
                  <a:pt x="1923" y="165"/>
                  <a:pt x="1967" y="164"/>
                  <a:pt x="2010" y="170"/>
                </a:cubicBezTo>
                <a:cubicBezTo>
                  <a:pt x="2031" y="173"/>
                  <a:pt x="2062" y="192"/>
                  <a:pt x="2085" y="197"/>
                </a:cubicBezTo>
                <a:cubicBezTo>
                  <a:pt x="2101" y="221"/>
                  <a:pt x="2114" y="246"/>
                  <a:pt x="2126" y="273"/>
                </a:cubicBezTo>
                <a:cubicBezTo>
                  <a:pt x="2106" y="552"/>
                  <a:pt x="2062" y="467"/>
                  <a:pt x="2154" y="437"/>
                </a:cubicBezTo>
                <a:cubicBezTo>
                  <a:pt x="2174" y="430"/>
                  <a:pt x="2195" y="429"/>
                  <a:pt x="2215" y="424"/>
                </a:cubicBezTo>
                <a:cubicBezTo>
                  <a:pt x="2231" y="420"/>
                  <a:pt x="2247" y="415"/>
                  <a:pt x="2263" y="410"/>
                </a:cubicBezTo>
                <a:cubicBezTo>
                  <a:pt x="2343" y="385"/>
                  <a:pt x="2271" y="401"/>
                  <a:pt x="2394" y="383"/>
                </a:cubicBezTo>
                <a:cubicBezTo>
                  <a:pt x="2506" y="391"/>
                  <a:pt x="2590" y="417"/>
                  <a:pt x="2682" y="479"/>
                </a:cubicBezTo>
                <a:cubicBezTo>
                  <a:pt x="2690" y="502"/>
                  <a:pt x="2702" y="520"/>
                  <a:pt x="2716" y="540"/>
                </a:cubicBezTo>
                <a:cubicBezTo>
                  <a:pt x="2711" y="570"/>
                  <a:pt x="2708" y="600"/>
                  <a:pt x="2702" y="629"/>
                </a:cubicBezTo>
                <a:cubicBezTo>
                  <a:pt x="2701" y="636"/>
                  <a:pt x="2701" y="646"/>
                  <a:pt x="2695" y="650"/>
                </a:cubicBezTo>
                <a:cubicBezTo>
                  <a:pt x="2666" y="668"/>
                  <a:pt x="2612" y="681"/>
                  <a:pt x="2579" y="698"/>
                </a:cubicBezTo>
                <a:cubicBezTo>
                  <a:pt x="2572" y="707"/>
                  <a:pt x="2567" y="718"/>
                  <a:pt x="2558" y="725"/>
                </a:cubicBezTo>
                <a:cubicBezTo>
                  <a:pt x="2553" y="730"/>
                  <a:pt x="2543" y="728"/>
                  <a:pt x="2538" y="732"/>
                </a:cubicBezTo>
                <a:cubicBezTo>
                  <a:pt x="2463" y="792"/>
                  <a:pt x="2518" y="771"/>
                  <a:pt x="2469" y="787"/>
                </a:cubicBezTo>
                <a:cubicBezTo>
                  <a:pt x="2535" y="793"/>
                  <a:pt x="2591" y="807"/>
                  <a:pt x="2654" y="821"/>
                </a:cubicBezTo>
                <a:cubicBezTo>
                  <a:pt x="2663" y="828"/>
                  <a:pt x="2672" y="836"/>
                  <a:pt x="2682" y="842"/>
                </a:cubicBezTo>
                <a:cubicBezTo>
                  <a:pt x="2688" y="846"/>
                  <a:pt x="2696" y="845"/>
                  <a:pt x="2702" y="849"/>
                </a:cubicBezTo>
                <a:cubicBezTo>
                  <a:pt x="2745" y="883"/>
                  <a:pt x="2686" y="859"/>
                  <a:pt x="2737" y="876"/>
                </a:cubicBezTo>
                <a:cubicBezTo>
                  <a:pt x="2782" y="948"/>
                  <a:pt x="2708" y="834"/>
                  <a:pt x="2778" y="917"/>
                </a:cubicBezTo>
                <a:cubicBezTo>
                  <a:pt x="2783" y="923"/>
                  <a:pt x="2781" y="932"/>
                  <a:pt x="2785" y="938"/>
                </a:cubicBezTo>
                <a:cubicBezTo>
                  <a:pt x="2806" y="975"/>
                  <a:pt x="2823" y="1000"/>
                  <a:pt x="2833" y="1041"/>
                </a:cubicBezTo>
                <a:cubicBezTo>
                  <a:pt x="2819" y="1082"/>
                  <a:pt x="2808" y="1118"/>
                  <a:pt x="2771" y="1144"/>
                </a:cubicBezTo>
                <a:cubicBezTo>
                  <a:pt x="2757" y="1185"/>
                  <a:pt x="2775" y="1145"/>
                  <a:pt x="2743" y="1178"/>
                </a:cubicBezTo>
                <a:cubicBezTo>
                  <a:pt x="2732" y="1190"/>
                  <a:pt x="2729" y="1208"/>
                  <a:pt x="2716" y="1219"/>
                </a:cubicBezTo>
                <a:cubicBezTo>
                  <a:pt x="2703" y="1229"/>
                  <a:pt x="2683" y="1235"/>
                  <a:pt x="2668" y="1240"/>
                </a:cubicBezTo>
                <a:cubicBezTo>
                  <a:pt x="2723" y="1251"/>
                  <a:pt x="2778" y="1251"/>
                  <a:pt x="2833" y="1260"/>
                </a:cubicBezTo>
                <a:cubicBezTo>
                  <a:pt x="2853" y="1270"/>
                  <a:pt x="2877" y="1273"/>
                  <a:pt x="2894" y="1288"/>
                </a:cubicBezTo>
                <a:cubicBezTo>
                  <a:pt x="2906" y="1299"/>
                  <a:pt x="2922" y="1329"/>
                  <a:pt x="2922" y="1329"/>
                </a:cubicBezTo>
                <a:cubicBezTo>
                  <a:pt x="2924" y="1335"/>
                  <a:pt x="2935" y="1378"/>
                  <a:pt x="2935" y="1384"/>
                </a:cubicBezTo>
                <a:cubicBezTo>
                  <a:pt x="2933" y="1478"/>
                  <a:pt x="2935" y="1572"/>
                  <a:pt x="2922" y="1665"/>
                </a:cubicBezTo>
                <a:cubicBezTo>
                  <a:pt x="2921" y="1672"/>
                  <a:pt x="2882" y="1683"/>
                  <a:pt x="2874" y="1685"/>
                </a:cubicBezTo>
                <a:cubicBezTo>
                  <a:pt x="2827" y="1700"/>
                  <a:pt x="2797" y="1701"/>
                  <a:pt x="2743" y="1706"/>
                </a:cubicBezTo>
                <a:cubicBezTo>
                  <a:pt x="2774" y="1797"/>
                  <a:pt x="2811" y="1884"/>
                  <a:pt x="2826" y="1980"/>
                </a:cubicBezTo>
                <a:cubicBezTo>
                  <a:pt x="2830" y="2005"/>
                  <a:pt x="2835" y="2031"/>
                  <a:pt x="2839" y="2056"/>
                </a:cubicBezTo>
                <a:cubicBezTo>
                  <a:pt x="2844" y="2088"/>
                  <a:pt x="2853" y="2152"/>
                  <a:pt x="2853" y="2152"/>
                </a:cubicBezTo>
                <a:cubicBezTo>
                  <a:pt x="2840" y="2235"/>
                  <a:pt x="2851" y="2257"/>
                  <a:pt x="2778" y="2282"/>
                </a:cubicBezTo>
                <a:cubicBezTo>
                  <a:pt x="2748" y="2277"/>
                  <a:pt x="2718" y="2275"/>
                  <a:pt x="2689" y="2268"/>
                </a:cubicBezTo>
                <a:cubicBezTo>
                  <a:pt x="2650" y="2258"/>
                  <a:pt x="2611" y="2209"/>
                  <a:pt x="2579" y="2186"/>
                </a:cubicBezTo>
                <a:cubicBezTo>
                  <a:pt x="2598" y="2318"/>
                  <a:pt x="2611" y="2465"/>
                  <a:pt x="2565" y="2591"/>
                </a:cubicBezTo>
                <a:cubicBezTo>
                  <a:pt x="2545" y="2646"/>
                  <a:pt x="2534" y="2681"/>
                  <a:pt x="2476" y="2700"/>
                </a:cubicBezTo>
                <a:cubicBezTo>
                  <a:pt x="2439" y="2694"/>
                  <a:pt x="2398" y="2699"/>
                  <a:pt x="2366" y="2680"/>
                </a:cubicBezTo>
                <a:cubicBezTo>
                  <a:pt x="2359" y="2676"/>
                  <a:pt x="2359" y="2664"/>
                  <a:pt x="2353" y="2659"/>
                </a:cubicBezTo>
                <a:cubicBezTo>
                  <a:pt x="2345" y="2652"/>
                  <a:pt x="2334" y="2650"/>
                  <a:pt x="2325" y="2645"/>
                </a:cubicBezTo>
                <a:cubicBezTo>
                  <a:pt x="2320" y="2638"/>
                  <a:pt x="2317" y="2630"/>
                  <a:pt x="2311" y="2625"/>
                </a:cubicBezTo>
                <a:cubicBezTo>
                  <a:pt x="2299" y="2614"/>
                  <a:pt x="2270" y="2597"/>
                  <a:pt x="2270" y="2597"/>
                </a:cubicBezTo>
                <a:cubicBezTo>
                  <a:pt x="2261" y="2573"/>
                  <a:pt x="2248" y="2552"/>
                  <a:pt x="2236" y="2529"/>
                </a:cubicBezTo>
                <a:cubicBezTo>
                  <a:pt x="2200" y="2598"/>
                  <a:pt x="2233" y="2524"/>
                  <a:pt x="2229" y="2680"/>
                </a:cubicBezTo>
                <a:cubicBezTo>
                  <a:pt x="2228" y="2733"/>
                  <a:pt x="2229" y="2786"/>
                  <a:pt x="2215" y="2837"/>
                </a:cubicBezTo>
                <a:cubicBezTo>
                  <a:pt x="2197" y="2901"/>
                  <a:pt x="2069" y="2906"/>
                  <a:pt x="2023" y="2913"/>
                </a:cubicBezTo>
                <a:cubicBezTo>
                  <a:pt x="1953" y="2892"/>
                  <a:pt x="1898" y="2868"/>
                  <a:pt x="1845" y="2817"/>
                </a:cubicBezTo>
                <a:cubicBezTo>
                  <a:pt x="1832" y="2777"/>
                  <a:pt x="1848" y="2813"/>
                  <a:pt x="1811" y="2776"/>
                </a:cubicBezTo>
                <a:cubicBezTo>
                  <a:pt x="1795" y="2760"/>
                  <a:pt x="1790" y="2734"/>
                  <a:pt x="1783" y="2714"/>
                </a:cubicBezTo>
                <a:cubicBezTo>
                  <a:pt x="1751" y="2758"/>
                  <a:pt x="1768" y="2731"/>
                  <a:pt x="1735" y="2796"/>
                </a:cubicBezTo>
                <a:cubicBezTo>
                  <a:pt x="1727" y="2812"/>
                  <a:pt x="1696" y="2845"/>
                  <a:pt x="1687" y="2858"/>
                </a:cubicBezTo>
                <a:cubicBezTo>
                  <a:pt x="1682" y="2865"/>
                  <a:pt x="1678" y="2872"/>
                  <a:pt x="1674" y="2879"/>
                </a:cubicBezTo>
                <a:cubicBezTo>
                  <a:pt x="1669" y="2888"/>
                  <a:pt x="1666" y="2898"/>
                  <a:pt x="1660" y="2906"/>
                </a:cubicBezTo>
                <a:cubicBezTo>
                  <a:pt x="1648" y="2923"/>
                  <a:pt x="1632" y="2937"/>
                  <a:pt x="1619" y="2954"/>
                </a:cubicBezTo>
                <a:cubicBezTo>
                  <a:pt x="1606" y="2992"/>
                  <a:pt x="1580" y="3007"/>
                  <a:pt x="1543" y="3016"/>
                </a:cubicBezTo>
                <a:cubicBezTo>
                  <a:pt x="1490" y="3050"/>
                  <a:pt x="1479" y="3033"/>
                  <a:pt x="1399" y="3023"/>
                </a:cubicBezTo>
                <a:cubicBezTo>
                  <a:pt x="1344" y="3004"/>
                  <a:pt x="1290" y="2983"/>
                  <a:pt x="1249" y="2940"/>
                </a:cubicBezTo>
                <a:cubicBezTo>
                  <a:pt x="1240" y="2913"/>
                  <a:pt x="1220" y="2911"/>
                  <a:pt x="1207" y="2885"/>
                </a:cubicBezTo>
                <a:cubicBezTo>
                  <a:pt x="1191" y="2853"/>
                  <a:pt x="1188" y="2824"/>
                  <a:pt x="1180" y="2789"/>
                </a:cubicBezTo>
                <a:cubicBezTo>
                  <a:pt x="1169" y="2805"/>
                  <a:pt x="1157" y="2821"/>
                  <a:pt x="1146" y="2837"/>
                </a:cubicBezTo>
                <a:cubicBezTo>
                  <a:pt x="1141" y="2844"/>
                  <a:pt x="1139" y="2853"/>
                  <a:pt x="1132" y="2858"/>
                </a:cubicBezTo>
                <a:cubicBezTo>
                  <a:pt x="1103" y="2876"/>
                  <a:pt x="1054" y="2880"/>
                  <a:pt x="1022" y="2885"/>
                </a:cubicBezTo>
                <a:cubicBezTo>
                  <a:pt x="967" y="2904"/>
                  <a:pt x="918" y="2902"/>
                  <a:pt x="858" y="2906"/>
                </a:cubicBezTo>
                <a:cubicBezTo>
                  <a:pt x="792" y="2901"/>
                  <a:pt x="725" y="2900"/>
                  <a:pt x="659" y="2892"/>
                </a:cubicBezTo>
                <a:cubicBezTo>
                  <a:pt x="600" y="2885"/>
                  <a:pt x="564" y="2773"/>
                  <a:pt x="549" y="2728"/>
                </a:cubicBezTo>
                <a:cubicBezTo>
                  <a:pt x="555" y="2667"/>
                  <a:pt x="553" y="2602"/>
                  <a:pt x="597" y="2556"/>
                </a:cubicBezTo>
                <a:cubicBezTo>
                  <a:pt x="599" y="2549"/>
                  <a:pt x="600" y="2542"/>
                  <a:pt x="604" y="2536"/>
                </a:cubicBezTo>
                <a:cubicBezTo>
                  <a:pt x="610" y="2526"/>
                  <a:pt x="636" y="2504"/>
                  <a:pt x="625" y="2508"/>
                </a:cubicBezTo>
                <a:cubicBezTo>
                  <a:pt x="580" y="2523"/>
                  <a:pt x="543" y="2530"/>
                  <a:pt x="494" y="2536"/>
                </a:cubicBezTo>
                <a:cubicBezTo>
                  <a:pt x="252" y="2518"/>
                  <a:pt x="373" y="2536"/>
                  <a:pt x="268" y="2501"/>
                </a:cubicBezTo>
                <a:cubicBezTo>
                  <a:pt x="240" y="2474"/>
                  <a:pt x="228" y="2470"/>
                  <a:pt x="213" y="2433"/>
                </a:cubicBezTo>
                <a:cubicBezTo>
                  <a:pt x="220" y="2360"/>
                  <a:pt x="218" y="2295"/>
                  <a:pt x="295" y="2268"/>
                </a:cubicBezTo>
                <a:cubicBezTo>
                  <a:pt x="251" y="2247"/>
                  <a:pt x="204" y="2243"/>
                  <a:pt x="158" y="2227"/>
                </a:cubicBezTo>
                <a:cubicBezTo>
                  <a:pt x="122" y="2202"/>
                  <a:pt x="87" y="2176"/>
                  <a:pt x="55" y="2145"/>
                </a:cubicBezTo>
                <a:cubicBezTo>
                  <a:pt x="48" y="2119"/>
                  <a:pt x="36" y="2098"/>
                  <a:pt x="21" y="2076"/>
                </a:cubicBezTo>
                <a:cubicBezTo>
                  <a:pt x="23" y="2041"/>
                  <a:pt x="6" y="1949"/>
                  <a:pt x="55" y="1932"/>
                </a:cubicBezTo>
                <a:cubicBezTo>
                  <a:pt x="125" y="1865"/>
                  <a:pt x="26" y="1964"/>
                  <a:pt x="90" y="1884"/>
                </a:cubicBezTo>
                <a:cubicBezTo>
                  <a:pt x="127" y="1838"/>
                  <a:pt x="165" y="1818"/>
                  <a:pt x="220" y="1802"/>
                </a:cubicBezTo>
                <a:cubicBezTo>
                  <a:pt x="213" y="1795"/>
                  <a:pt x="207" y="1787"/>
                  <a:pt x="199" y="1781"/>
                </a:cubicBezTo>
                <a:cubicBezTo>
                  <a:pt x="191" y="1775"/>
                  <a:pt x="179" y="1775"/>
                  <a:pt x="172" y="1768"/>
                </a:cubicBezTo>
                <a:cubicBezTo>
                  <a:pt x="167" y="1763"/>
                  <a:pt x="170" y="1752"/>
                  <a:pt x="165" y="1747"/>
                </a:cubicBezTo>
                <a:cubicBezTo>
                  <a:pt x="158" y="1740"/>
                  <a:pt x="147" y="1738"/>
                  <a:pt x="138" y="1733"/>
                </a:cubicBezTo>
                <a:cubicBezTo>
                  <a:pt x="112" y="1700"/>
                  <a:pt x="79" y="1663"/>
                  <a:pt x="42" y="1644"/>
                </a:cubicBezTo>
                <a:cubicBezTo>
                  <a:pt x="33" y="1630"/>
                  <a:pt x="23" y="1617"/>
                  <a:pt x="14" y="1603"/>
                </a:cubicBezTo>
                <a:cubicBezTo>
                  <a:pt x="10" y="1596"/>
                  <a:pt x="1" y="1583"/>
                  <a:pt x="1" y="1583"/>
                </a:cubicBezTo>
                <a:cubicBezTo>
                  <a:pt x="5" y="1509"/>
                  <a:pt x="0" y="1420"/>
                  <a:pt x="55" y="1363"/>
                </a:cubicBezTo>
                <a:cubicBezTo>
                  <a:pt x="71" y="1316"/>
                  <a:pt x="72" y="1316"/>
                  <a:pt x="124" y="1301"/>
                </a:cubicBezTo>
                <a:cubicBezTo>
                  <a:pt x="165" y="1303"/>
                  <a:pt x="206" y="1304"/>
                  <a:pt x="247" y="1308"/>
                </a:cubicBezTo>
                <a:cubicBezTo>
                  <a:pt x="254" y="1309"/>
                  <a:pt x="268" y="1322"/>
                  <a:pt x="268" y="1315"/>
                </a:cubicBezTo>
                <a:cubicBezTo>
                  <a:pt x="268" y="1305"/>
                  <a:pt x="233" y="1297"/>
                  <a:pt x="227" y="1295"/>
                </a:cubicBezTo>
                <a:cubicBezTo>
                  <a:pt x="201" y="1268"/>
                  <a:pt x="145" y="1224"/>
                  <a:pt x="124" y="1192"/>
                </a:cubicBezTo>
                <a:cubicBezTo>
                  <a:pt x="108" y="1168"/>
                  <a:pt x="83" y="1116"/>
                  <a:pt x="83" y="1116"/>
                </a:cubicBezTo>
                <a:cubicBezTo>
                  <a:pt x="83" y="1111"/>
                  <a:pt x="79" y="981"/>
                  <a:pt x="103" y="952"/>
                </a:cubicBezTo>
                <a:cubicBezTo>
                  <a:pt x="116" y="936"/>
                  <a:pt x="138" y="927"/>
                  <a:pt x="151" y="911"/>
                </a:cubicBezTo>
                <a:cubicBezTo>
                  <a:pt x="175" y="882"/>
                  <a:pt x="152" y="894"/>
                  <a:pt x="186" y="883"/>
                </a:cubicBezTo>
                <a:cubicBezTo>
                  <a:pt x="209" y="816"/>
                  <a:pt x="235" y="804"/>
                  <a:pt x="295" y="773"/>
                </a:cubicBezTo>
                <a:cubicBezTo>
                  <a:pt x="401" y="781"/>
                  <a:pt x="371" y="782"/>
                  <a:pt x="446" y="808"/>
                </a:cubicBezTo>
                <a:cubicBezTo>
                  <a:pt x="464" y="833"/>
                  <a:pt x="454" y="822"/>
                  <a:pt x="474" y="8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5627689" y="3108326"/>
            <a:ext cx="566737" cy="506413"/>
          </a:xfrm>
          <a:custGeom>
            <a:avLst/>
            <a:gdLst>
              <a:gd name="T0" fmla="*/ 2147483647 w 357"/>
              <a:gd name="T1" fmla="*/ 2147483647 h 319"/>
              <a:gd name="T2" fmla="*/ 2147483647 w 357"/>
              <a:gd name="T3" fmla="*/ 2147483647 h 319"/>
              <a:gd name="T4" fmla="*/ 2147483647 w 357"/>
              <a:gd name="T5" fmla="*/ 2147483647 h 319"/>
              <a:gd name="T6" fmla="*/ 0 w 357"/>
              <a:gd name="T7" fmla="*/ 2147483647 h 319"/>
              <a:gd name="T8" fmla="*/ 2147483647 w 357"/>
              <a:gd name="T9" fmla="*/ 2147483647 h 319"/>
              <a:gd name="T10" fmla="*/ 2147483647 w 357"/>
              <a:gd name="T11" fmla="*/ 2147483647 h 319"/>
              <a:gd name="T12" fmla="*/ 2147483647 w 357"/>
              <a:gd name="T13" fmla="*/ 2147483647 h 319"/>
              <a:gd name="T14" fmla="*/ 2147483647 w 357"/>
              <a:gd name="T15" fmla="*/ 2147483647 h 319"/>
              <a:gd name="T16" fmla="*/ 2147483647 w 357"/>
              <a:gd name="T17" fmla="*/ 2147483647 h 319"/>
              <a:gd name="T18" fmla="*/ 2147483647 w 357"/>
              <a:gd name="T19" fmla="*/ 2147483647 h 319"/>
              <a:gd name="T20" fmla="*/ 2147483647 w 357"/>
              <a:gd name="T21" fmla="*/ 2147483647 h 319"/>
              <a:gd name="T22" fmla="*/ 2147483647 w 357"/>
              <a:gd name="T23" fmla="*/ 2147483647 h 31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57"/>
              <a:gd name="T37" fmla="*/ 0 h 319"/>
              <a:gd name="T38" fmla="*/ 357 w 357"/>
              <a:gd name="T39" fmla="*/ 319 h 31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57" h="319">
                <a:moveTo>
                  <a:pt x="261" y="65"/>
                </a:moveTo>
                <a:cubicBezTo>
                  <a:pt x="215" y="50"/>
                  <a:pt x="170" y="30"/>
                  <a:pt x="130" y="3"/>
                </a:cubicBezTo>
                <a:cubicBezTo>
                  <a:pt x="100" y="6"/>
                  <a:pt x="66" y="0"/>
                  <a:pt x="41" y="17"/>
                </a:cubicBezTo>
                <a:cubicBezTo>
                  <a:pt x="23" y="29"/>
                  <a:pt x="12" y="67"/>
                  <a:pt x="0" y="85"/>
                </a:cubicBezTo>
                <a:cubicBezTo>
                  <a:pt x="10" y="185"/>
                  <a:pt x="29" y="211"/>
                  <a:pt x="103" y="271"/>
                </a:cubicBezTo>
                <a:cubicBezTo>
                  <a:pt x="117" y="282"/>
                  <a:pt x="149" y="299"/>
                  <a:pt x="165" y="305"/>
                </a:cubicBezTo>
                <a:cubicBezTo>
                  <a:pt x="183" y="312"/>
                  <a:pt x="220" y="319"/>
                  <a:pt x="220" y="319"/>
                </a:cubicBezTo>
                <a:cubicBezTo>
                  <a:pt x="245" y="314"/>
                  <a:pt x="271" y="313"/>
                  <a:pt x="295" y="305"/>
                </a:cubicBezTo>
                <a:cubicBezTo>
                  <a:pt x="334" y="292"/>
                  <a:pt x="347" y="205"/>
                  <a:pt x="357" y="168"/>
                </a:cubicBezTo>
                <a:cubicBezTo>
                  <a:pt x="338" y="76"/>
                  <a:pt x="354" y="95"/>
                  <a:pt x="288" y="51"/>
                </a:cubicBezTo>
                <a:cubicBezTo>
                  <a:pt x="283" y="42"/>
                  <a:pt x="284" y="27"/>
                  <a:pt x="274" y="24"/>
                </a:cubicBezTo>
                <a:cubicBezTo>
                  <a:pt x="259" y="19"/>
                  <a:pt x="212" y="37"/>
                  <a:pt x="192" y="3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411652" name="Oval 4"/>
          <p:cNvSpPr>
            <a:spLocks noChangeArrowheads="1"/>
          </p:cNvSpPr>
          <p:nvPr/>
        </p:nvSpPr>
        <p:spPr bwMode="auto">
          <a:xfrm>
            <a:off x="6300789" y="3203575"/>
            <a:ext cx="287337" cy="2873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1654" name="Oval 6"/>
          <p:cNvSpPr>
            <a:spLocks noChangeArrowheads="1"/>
          </p:cNvSpPr>
          <p:nvPr/>
        </p:nvSpPr>
        <p:spPr bwMode="auto">
          <a:xfrm>
            <a:off x="5505450" y="2657475"/>
            <a:ext cx="287338" cy="2873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411656" name="Object 8"/>
          <p:cNvGraphicFramePr>
            <a:graphicFrameLocks noChangeAspect="1"/>
          </p:cNvGraphicFramePr>
          <p:nvPr/>
        </p:nvGraphicFramePr>
        <p:xfrm>
          <a:off x="8616280" y="620689"/>
          <a:ext cx="57150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112" imgH="393529" progId="Equation.DSMT4">
                  <p:embed/>
                </p:oleObj>
              </mc:Choice>
              <mc:Fallback>
                <p:oleObj name="Equation" r:id="rId2" imgW="203112" imgH="393529" progId="Equation.DSMT4">
                  <p:embed/>
                  <p:pic>
                    <p:nvPicPr>
                      <p:cNvPr id="41165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6280" y="620689"/>
                        <a:ext cx="571500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657" name="Oval 9"/>
          <p:cNvSpPr>
            <a:spLocks noChangeArrowheads="1"/>
          </p:cNvSpPr>
          <p:nvPr/>
        </p:nvSpPr>
        <p:spPr bwMode="auto">
          <a:xfrm>
            <a:off x="5524500" y="3590925"/>
            <a:ext cx="287338" cy="2873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1658" name="Oval 10"/>
          <p:cNvSpPr>
            <a:spLocks noChangeArrowheads="1"/>
          </p:cNvSpPr>
          <p:nvPr/>
        </p:nvSpPr>
        <p:spPr bwMode="auto">
          <a:xfrm>
            <a:off x="6669089" y="3206750"/>
            <a:ext cx="287337" cy="2873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1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4" grpId="0" animBg="1"/>
      <p:bldP spid="411657" grpId="0" animBg="1"/>
      <p:bldP spid="4116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5" name="Object 5"/>
          <p:cNvGraphicFramePr>
            <a:graphicFrameLocks noChangeAspect="1"/>
          </p:cNvGraphicFramePr>
          <p:nvPr/>
        </p:nvGraphicFramePr>
        <p:xfrm>
          <a:off x="5375276" y="765175"/>
          <a:ext cx="1584325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5085" imgH="393529" progId="Equation.DSMT4">
                  <p:embed/>
                </p:oleObj>
              </mc:Choice>
              <mc:Fallback>
                <p:oleObj name="Equation" r:id="rId2" imgW="495085" imgH="393529" progId="Equation.DSMT4">
                  <p:embed/>
                  <p:pic>
                    <p:nvPicPr>
                      <p:cNvPr id="2355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276" y="765175"/>
                        <a:ext cx="1584325" cy="125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3284984"/>
            <a:ext cx="6262393" cy="7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4"/>
          <p:cNvGraphicFramePr>
            <a:graphicFrameLocks noChangeAspect="1"/>
          </p:cNvGraphicFramePr>
          <p:nvPr/>
        </p:nvGraphicFramePr>
        <p:xfrm>
          <a:off x="5664201" y="476250"/>
          <a:ext cx="1439863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5085" imgH="393529" progId="Equation.DSMT4">
                  <p:embed/>
                </p:oleObj>
              </mc:Choice>
              <mc:Fallback>
                <p:oleObj name="Equation" r:id="rId2" imgW="495085" imgH="393529" progId="Equation.DSMT4">
                  <p:embed/>
                  <p:pic>
                    <p:nvPicPr>
                      <p:cNvPr id="2457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1" y="476250"/>
                        <a:ext cx="1439863" cy="1144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4800600" y="13716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5285" imgH="677109" progId="Equation.DSMT4">
                  <p:embed/>
                </p:oleObj>
              </mc:Choice>
              <mc:Fallback>
                <p:oleObj name="Equation" r:id="rId4" imgW="435285" imgH="677109" progId="Equation.DSMT4">
                  <p:embed/>
                  <p:pic>
                    <p:nvPicPr>
                      <p:cNvPr id="245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371600"/>
                        <a:ext cx="914400" cy="19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600" name="Picture 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5" y="1844824"/>
            <a:ext cx="429577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5303838" y="333375"/>
          <a:ext cx="1873250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419" imgH="393529" progId="Equation.DSMT4">
                  <p:embed/>
                </p:oleObj>
              </mc:Choice>
              <mc:Fallback>
                <p:oleObj name="Equation" r:id="rId2" imgW="647419" imgH="393529" progId="Equation.DSMT4">
                  <p:embed/>
                  <p:pic>
                    <p:nvPicPr>
                      <p:cNvPr id="2560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8" y="333375"/>
                        <a:ext cx="1873250" cy="1138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1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7" y="1628800"/>
            <a:ext cx="4727823" cy="4371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7FBCA9F-728D-41CD-8391-EA6302230EDA}"/>
              </a:ext>
            </a:extLst>
          </p:cNvPr>
          <p:cNvCxnSpPr/>
          <p:nvPr/>
        </p:nvCxnSpPr>
        <p:spPr>
          <a:xfrm>
            <a:off x="3535680" y="2840619"/>
            <a:ext cx="2779776" cy="90220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704B43-5766-4A29-8F96-AB256D7433E4}"/>
              </a:ext>
            </a:extLst>
          </p:cNvPr>
          <p:cNvCxnSpPr/>
          <p:nvPr/>
        </p:nvCxnSpPr>
        <p:spPr>
          <a:xfrm>
            <a:off x="4005072" y="2206635"/>
            <a:ext cx="2292096" cy="15057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èche vers le bas 144">
            <a:extLst>
              <a:ext uri="{FF2B5EF4-FFF2-40B4-BE49-F238E27FC236}">
                <a16:creationId xmlns:a16="http://schemas.microsoft.com/office/drawing/2014/main" id="{1DCC665B-302B-48AC-9669-FC5F00B0C75E}"/>
              </a:ext>
            </a:extLst>
          </p:cNvPr>
          <p:cNvSpPr/>
          <p:nvPr/>
        </p:nvSpPr>
        <p:spPr>
          <a:xfrm rot="18197396">
            <a:off x="3130333" y="1639731"/>
            <a:ext cx="423158" cy="1090988"/>
          </a:xfrm>
          <a:prstGeom prst="downArrow">
            <a:avLst>
              <a:gd name="adj1" fmla="val 28663"/>
              <a:gd name="adj2" fmla="val 732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BD547AC-9175-4B5D-AF79-D5012CB31124}"/>
              </a:ext>
            </a:extLst>
          </p:cNvPr>
          <p:cNvCxnSpPr/>
          <p:nvPr/>
        </p:nvCxnSpPr>
        <p:spPr>
          <a:xfrm>
            <a:off x="4584192" y="1682379"/>
            <a:ext cx="1725168" cy="204825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77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1772817"/>
            <a:ext cx="43434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3930651" y="685800"/>
          <a:ext cx="4481513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7120" imgH="190440" progId="Equation.DSMT4">
                  <p:embed/>
                </p:oleObj>
              </mc:Choice>
              <mc:Fallback>
                <p:oleObj name="Equation" r:id="rId3" imgW="1257120" imgH="19044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0651" y="685800"/>
                        <a:ext cx="4481513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3681414" y="685800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4102" imgH="177492" progId="Equation.DSMT4">
                  <p:embed/>
                </p:oleObj>
              </mc:Choice>
              <mc:Fallback>
                <p:oleObj name="Equation" r:id="rId5" imgW="114102" imgH="177492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414" y="685800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2781301" y="827089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66469" imgH="139579" progId="Equation.DSMT4">
                  <p:embed/>
                </p:oleObj>
              </mc:Choice>
              <mc:Fallback>
                <p:oleObj name="Equation" r:id="rId7" imgW="266469" imgH="139579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1" y="827089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8331201" y="331789"/>
          <a:ext cx="1173163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42751" imgH="393529" progId="Equation.DSMT4">
                  <p:embed/>
                </p:oleObj>
              </mc:Choice>
              <mc:Fallback>
                <p:oleObj name="Equation" r:id="rId9" imgW="342751" imgH="393529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1201" y="331789"/>
                        <a:ext cx="1173163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lèche vers le bas 152">
            <a:extLst>
              <a:ext uri="{FF2B5EF4-FFF2-40B4-BE49-F238E27FC236}">
                <a16:creationId xmlns:a16="http://schemas.microsoft.com/office/drawing/2014/main" id="{14718B9B-56CB-4BEC-9422-7A9432A07FA6}"/>
              </a:ext>
            </a:extLst>
          </p:cNvPr>
          <p:cNvSpPr/>
          <p:nvPr/>
        </p:nvSpPr>
        <p:spPr>
          <a:xfrm rot="19415770">
            <a:off x="4095275" y="1834148"/>
            <a:ext cx="423158" cy="1090988"/>
          </a:xfrm>
          <a:prstGeom prst="downArrow">
            <a:avLst>
              <a:gd name="adj1" fmla="val 28663"/>
              <a:gd name="adj2" fmla="val 7324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3930415" y="685439"/>
          <a:ext cx="448151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57120" imgH="190440" progId="Equation.DSMT4">
                  <p:embed/>
                </p:oleObj>
              </mc:Choice>
              <mc:Fallback>
                <p:oleObj name="Equation" r:id="rId2" imgW="1257120" imgH="190440" progId="Equation.DSMT4">
                  <p:embed/>
                  <p:pic>
                    <p:nvPicPr>
                      <p:cNvPr id="8" name="Obje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0415" y="685439"/>
                        <a:ext cx="4481512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400" imgH="139680" progId="Equation.DSMT4">
                  <p:embed/>
                </p:oleObj>
              </mc:Choice>
              <mc:Fallback>
                <p:oleObj name="Equation" r:id="rId4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2323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4734853" y="695876"/>
          <a:ext cx="4752975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33440" imgH="190440" progId="Equation.DSMT4">
                  <p:embed/>
                </p:oleObj>
              </mc:Choice>
              <mc:Fallback>
                <p:oleObj name="Equation" r:id="rId2" imgW="1333440" imgH="190440" progId="Equation.DSMT4">
                  <p:embed/>
                  <p:pic>
                    <p:nvPicPr>
                      <p:cNvPr id="2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4853" y="695876"/>
                        <a:ext cx="4752975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400" imgH="139680" progId="Equation.DSMT4">
                  <p:embed/>
                </p:oleObj>
              </mc:Choice>
              <mc:Fallback>
                <p:oleObj name="Equation" r:id="rId4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9728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400" imgH="139680" progId="Equation.DSMT4">
                  <p:embed/>
                </p:oleObj>
              </mc:Choice>
              <mc:Fallback>
                <p:oleObj name="Equation" r:id="rId2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39700" progId="Equation.DSMT4">
                  <p:embed/>
                </p:oleObj>
              </mc:Choice>
              <mc:Fallback>
                <p:oleObj name="Equation" r:id="rId6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4461768" y="1402784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164880" progId="Equation.DSMT4">
                  <p:embed/>
                </p:oleObj>
              </mc:Choice>
              <mc:Fallback>
                <p:oleObj name="Equation" r:id="rId8" imgW="126720" imgH="16488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1768" y="1402784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1468" imgH="164885" progId="Equation.DSMT4">
                  <p:embed/>
                </p:oleObj>
              </mc:Choice>
              <mc:Fallback>
                <p:oleObj name="Equation" r:id="rId10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4725329" y="1362043"/>
          <a:ext cx="344170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65160" imgH="190440" progId="Equation.DSMT4">
                  <p:embed/>
                </p:oleObj>
              </mc:Choice>
              <mc:Fallback>
                <p:oleObj name="Equation" r:id="rId12" imgW="965160" imgH="190440" progId="Equation.DSMT4">
                  <p:embed/>
                  <p:pic>
                    <p:nvPicPr>
                      <p:cNvPr id="12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329" y="1362043"/>
                        <a:ext cx="344170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2489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4461768" y="1402784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64880" progId="Equation.DSMT4">
                  <p:embed/>
                </p:oleObj>
              </mc:Choice>
              <mc:Fallback>
                <p:oleObj name="Equation" r:id="rId2" imgW="126720" imgH="16488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1768" y="1402784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139700" progId="Equation.DSMT4">
                  <p:embed/>
                </p:oleObj>
              </mc:Choice>
              <mc:Fallback>
                <p:oleObj name="Equation" r:id="rId4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453818" y="1359922"/>
          <a:ext cx="371316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41120" imgH="190440" progId="Equation.DSMT4">
                  <p:embed/>
                </p:oleObj>
              </mc:Choice>
              <mc:Fallback>
                <p:oleObj name="Equation" r:id="rId6" imgW="1041120" imgH="19044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3818" y="1359922"/>
                        <a:ext cx="3713162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400" imgH="139680" progId="Equation.DSMT4">
                  <p:embed/>
                </p:oleObj>
              </mc:Choice>
              <mc:Fallback>
                <p:oleObj name="Equation" r:id="rId8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120" imgH="177480" progId="Equation.DSMT4">
                  <p:embed/>
                </p:oleObj>
              </mc:Choice>
              <mc:Fallback>
                <p:oleObj name="Equation" r:id="rId10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39700" progId="Equation.DSMT4">
                  <p:embed/>
                </p:oleObj>
              </mc:Choice>
              <mc:Fallback>
                <p:oleObj name="Equation" r:id="rId12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1468" imgH="164885" progId="Equation.DSMT4">
                  <p:embed/>
                </p:oleObj>
              </mc:Choice>
              <mc:Fallback>
                <p:oleObj name="Equation" r:id="rId13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7725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39700" progId="Equation.DSMT4">
                  <p:embed/>
                </p:oleObj>
              </mc:Choice>
              <mc:Fallback>
                <p:oleObj name="Equation" r:id="rId2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400" imgH="139680" progId="Equation.DSMT4">
                  <p:embed/>
                </p:oleObj>
              </mc:Choice>
              <mc:Fallback>
                <p:oleObj name="Equation" r:id="rId4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468" imgH="164885" progId="Equation.DSMT4">
                  <p:embed/>
                </p:oleObj>
              </mc:Choice>
              <mc:Fallback>
                <p:oleObj name="Equation" r:id="rId9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468" imgH="164885" progId="Equation.DSMT4">
                  <p:embed/>
                </p:oleObj>
              </mc:Choice>
              <mc:Fallback>
                <p:oleObj name="Equation" r:id="rId11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5257440" y="2012385"/>
          <a:ext cx="6365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480" imgH="177480" progId="Equation.DSMT4">
                  <p:embed/>
                </p:oleObj>
              </mc:Choice>
              <mc:Fallback>
                <p:oleObj name="Equation" r:id="rId12" imgW="177480" imgH="177480" progId="Equation.DSMT4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440" y="2012385"/>
                        <a:ext cx="6365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/>
        </p:nvGraphicFramePr>
        <p:xfrm>
          <a:off x="5734281" y="2003409"/>
          <a:ext cx="2909888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12520" imgH="190440" progId="Equation.DSMT4">
                  <p:embed/>
                </p:oleObj>
              </mc:Choice>
              <mc:Fallback>
                <p:oleObj name="Equation" r:id="rId14" imgW="812520" imgH="190440" progId="Equation.DSMT4">
                  <p:embed/>
                  <p:pic>
                    <p:nvPicPr>
                      <p:cNvPr id="17" name="Obje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4281" y="2003409"/>
                        <a:ext cx="2909888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4462464" y="1403350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6720" imgH="164880" progId="Equation.DSMT4">
                  <p:embed/>
                </p:oleObj>
              </mc:Choice>
              <mc:Fallback>
                <p:oleObj name="Equation" r:id="rId16" imgW="126720" imgH="164880" progId="Equation.DSMT4">
                  <p:embed/>
                  <p:pic>
                    <p:nvPicPr>
                      <p:cNvPr id="18" name="Obje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4" y="1403350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8099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340586" y="2010797"/>
          <a:ext cx="3181350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8840" imgH="190440" progId="Equation.DSMT4">
                  <p:embed/>
                </p:oleObj>
              </mc:Choice>
              <mc:Fallback>
                <p:oleObj name="Equation" r:id="rId2" imgW="888840" imgH="19044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0586" y="2010797"/>
                        <a:ext cx="3181350" cy="677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139700" progId="Equation.DSMT4">
                  <p:embed/>
                </p:oleObj>
              </mc:Choice>
              <mc:Fallback>
                <p:oleObj name="Equation" r:id="rId4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6400" imgH="139680" progId="Equation.DSMT4">
                  <p:embed/>
                </p:oleObj>
              </mc:Choice>
              <mc:Fallback>
                <p:oleObj name="Equation" r:id="rId6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468" imgH="164885" progId="Equation.DSMT4">
                  <p:embed/>
                </p:oleObj>
              </mc:Choice>
              <mc:Fallback>
                <p:oleObj name="Equation" r:id="rId11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1468" imgH="164885" progId="Equation.DSMT4">
                  <p:embed/>
                </p:oleObj>
              </mc:Choice>
              <mc:Fallback>
                <p:oleObj name="Equation" r:id="rId13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5257440" y="2012385"/>
          <a:ext cx="6365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77480" imgH="177480" progId="Equation.DSMT4">
                  <p:embed/>
                </p:oleObj>
              </mc:Choice>
              <mc:Fallback>
                <p:oleObj name="Equation" r:id="rId14" imgW="177480" imgH="177480" progId="Equation.DSMT4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440" y="2012385"/>
                        <a:ext cx="6365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4462464" y="1403350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6720" imgH="164880" progId="Equation.DSMT4">
                  <p:embed/>
                </p:oleObj>
              </mc:Choice>
              <mc:Fallback>
                <p:oleObj name="Equation" r:id="rId16" imgW="126720" imgH="164880" progId="Equation.DSMT4">
                  <p:embed/>
                  <p:pic>
                    <p:nvPicPr>
                      <p:cNvPr id="18" name="Obje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4" y="1403350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807186" y="2102873"/>
          <a:ext cx="5000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186" y="2102873"/>
                        <a:ext cx="5000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1082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39700" progId="Equation.DSMT4">
                  <p:embed/>
                </p:oleObj>
              </mc:Choice>
              <mc:Fallback>
                <p:oleObj name="Equation" r:id="rId2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400" imgH="139680" progId="Equation.DSMT4">
                  <p:embed/>
                </p:oleObj>
              </mc:Choice>
              <mc:Fallback>
                <p:oleObj name="Equation" r:id="rId4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468" imgH="164885" progId="Equation.DSMT4">
                  <p:embed/>
                </p:oleObj>
              </mc:Choice>
              <mc:Fallback>
                <p:oleObj name="Equation" r:id="rId9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468" imgH="164885" progId="Equation.DSMT4">
                  <p:embed/>
                </p:oleObj>
              </mc:Choice>
              <mc:Fallback>
                <p:oleObj name="Equation" r:id="rId11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5257440" y="2012385"/>
          <a:ext cx="6365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480" imgH="177480" progId="Equation.DSMT4">
                  <p:embed/>
                </p:oleObj>
              </mc:Choice>
              <mc:Fallback>
                <p:oleObj name="Equation" r:id="rId12" imgW="177480" imgH="177480" progId="Equation.DSMT4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440" y="2012385"/>
                        <a:ext cx="6365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4462464" y="1403350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6720" imgH="164880" progId="Equation.DSMT4">
                  <p:embed/>
                </p:oleObj>
              </mc:Choice>
              <mc:Fallback>
                <p:oleObj name="Equation" r:id="rId14" imgW="126720" imgH="164880" progId="Equation.DSMT4">
                  <p:embed/>
                  <p:pic>
                    <p:nvPicPr>
                      <p:cNvPr id="18" name="Obje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4" y="1403350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807186" y="2102873"/>
          <a:ext cx="5000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186" y="2102873"/>
                        <a:ext cx="5000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/>
        </p:nvGraphicFramePr>
        <p:xfrm>
          <a:off x="6453102" y="2676542"/>
          <a:ext cx="26352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736560" imgH="190440" progId="Equation.DSMT4">
                  <p:embed/>
                </p:oleObj>
              </mc:Choice>
              <mc:Fallback>
                <p:oleObj name="Equation" r:id="rId17" imgW="736560" imgH="190440" progId="Equation.DSMT4">
                  <p:embed/>
                  <p:pic>
                    <p:nvPicPr>
                      <p:cNvPr id="17" name="Obje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3102" y="2676542"/>
                        <a:ext cx="263525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necteur droit 19"/>
          <p:cNvCxnSpPr/>
          <p:nvPr/>
        </p:nvCxnSpPr>
        <p:spPr>
          <a:xfrm>
            <a:off x="6326034" y="2365227"/>
            <a:ext cx="267492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 20"/>
          <p:cNvGraphicFramePr>
            <a:graphicFrameLocks noChangeAspect="1"/>
          </p:cNvGraphicFramePr>
          <p:nvPr/>
        </p:nvGraphicFramePr>
        <p:xfrm>
          <a:off x="7488364" y="167259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01520" imgH="164880" progId="Equation.DSMT4">
                  <p:embed/>
                </p:oleObj>
              </mc:Choice>
              <mc:Fallback>
                <p:oleObj name="Equation" r:id="rId19" imgW="101520" imgH="164880" progId="Equation.DSMT4">
                  <p:embed/>
                  <p:pic>
                    <p:nvPicPr>
                      <p:cNvPr id="21" name="Obje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364" y="167259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6253744" y="2671668"/>
          <a:ext cx="3635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1520" imgH="164880" progId="Equation.DSMT4">
                  <p:embed/>
                </p:oleObj>
              </mc:Choice>
              <mc:Fallback>
                <p:oleObj name="Equation" r:id="rId20" imgW="101520" imgH="164880" progId="Equation.DSMT4">
                  <p:embed/>
                  <p:pic>
                    <p:nvPicPr>
                      <p:cNvPr id="22" name="Obje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744" y="2671668"/>
                        <a:ext cx="36353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2891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7084007" y="2675315"/>
          <a:ext cx="290671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520" imgH="190440" progId="Equation.DSMT4">
                  <p:embed/>
                </p:oleObj>
              </mc:Choice>
              <mc:Fallback>
                <p:oleObj name="Equation" r:id="rId2" imgW="812520" imgH="190440" progId="Equation.DSMT4">
                  <p:embed/>
                  <p:pic>
                    <p:nvPicPr>
                      <p:cNvPr id="11" name="Obje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4007" y="2675315"/>
                        <a:ext cx="2906712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139700" progId="Equation.DSMT4">
                  <p:embed/>
                </p:oleObj>
              </mc:Choice>
              <mc:Fallback>
                <p:oleObj name="Equation" r:id="rId4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6400" imgH="139680" progId="Equation.DSMT4">
                  <p:embed/>
                </p:oleObj>
              </mc:Choice>
              <mc:Fallback>
                <p:oleObj name="Equation" r:id="rId6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468" imgH="164885" progId="Equation.DSMT4">
                  <p:embed/>
                </p:oleObj>
              </mc:Choice>
              <mc:Fallback>
                <p:oleObj name="Equation" r:id="rId11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1468" imgH="164885" progId="Equation.DSMT4">
                  <p:embed/>
                </p:oleObj>
              </mc:Choice>
              <mc:Fallback>
                <p:oleObj name="Equation" r:id="rId13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5257440" y="2012385"/>
          <a:ext cx="6365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77480" imgH="177480" progId="Equation.DSMT4">
                  <p:embed/>
                </p:oleObj>
              </mc:Choice>
              <mc:Fallback>
                <p:oleObj name="Equation" r:id="rId14" imgW="177480" imgH="177480" progId="Equation.DSMT4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440" y="2012385"/>
                        <a:ext cx="6365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4462464" y="1403350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6720" imgH="164880" progId="Equation.DSMT4">
                  <p:embed/>
                </p:oleObj>
              </mc:Choice>
              <mc:Fallback>
                <p:oleObj name="Equation" r:id="rId16" imgW="126720" imgH="164880" progId="Equation.DSMT4">
                  <p:embed/>
                  <p:pic>
                    <p:nvPicPr>
                      <p:cNvPr id="18" name="Obje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4" y="1403350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807186" y="2102873"/>
          <a:ext cx="5000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186" y="2102873"/>
                        <a:ext cx="5000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necteur droit 19"/>
          <p:cNvCxnSpPr/>
          <p:nvPr/>
        </p:nvCxnSpPr>
        <p:spPr>
          <a:xfrm>
            <a:off x="6326034" y="2365227"/>
            <a:ext cx="267492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 20"/>
          <p:cNvGraphicFramePr>
            <a:graphicFrameLocks noChangeAspect="1"/>
          </p:cNvGraphicFramePr>
          <p:nvPr/>
        </p:nvGraphicFramePr>
        <p:xfrm>
          <a:off x="7488364" y="167259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01520" imgH="164880" progId="Equation.DSMT4">
                  <p:embed/>
                </p:oleObj>
              </mc:Choice>
              <mc:Fallback>
                <p:oleObj name="Equation" r:id="rId19" imgW="101520" imgH="164880" progId="Equation.DSMT4">
                  <p:embed/>
                  <p:pic>
                    <p:nvPicPr>
                      <p:cNvPr id="21" name="Obje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364" y="167259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6253744" y="2671668"/>
          <a:ext cx="3635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1520" imgH="164880" progId="Equation.DSMT4">
                  <p:embed/>
                </p:oleObj>
              </mc:Choice>
              <mc:Fallback>
                <p:oleObj name="Equation" r:id="rId20" imgW="101520" imgH="164880" progId="Equation.DSMT4">
                  <p:embed/>
                  <p:pic>
                    <p:nvPicPr>
                      <p:cNvPr id="22" name="Obje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744" y="2671668"/>
                        <a:ext cx="36353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529970" y="2743578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9700" imgH="139700" progId="Equation.DSMT4">
                  <p:embed/>
                </p:oleObj>
              </mc:Choice>
              <mc:Fallback>
                <p:oleObj name="Equation" r:id="rId22" imgW="139700" imgH="13970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970" y="2743578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2449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39700" progId="Equation.DSMT4">
                  <p:embed/>
                </p:oleObj>
              </mc:Choice>
              <mc:Fallback>
                <p:oleObj name="Equation" r:id="rId2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400" imgH="139680" progId="Equation.DSMT4">
                  <p:embed/>
                </p:oleObj>
              </mc:Choice>
              <mc:Fallback>
                <p:oleObj name="Equation" r:id="rId4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468" imgH="164885" progId="Equation.DSMT4">
                  <p:embed/>
                </p:oleObj>
              </mc:Choice>
              <mc:Fallback>
                <p:oleObj name="Equation" r:id="rId9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468" imgH="164885" progId="Equation.DSMT4">
                  <p:embed/>
                </p:oleObj>
              </mc:Choice>
              <mc:Fallback>
                <p:oleObj name="Equation" r:id="rId11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5257440" y="2012385"/>
          <a:ext cx="6365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480" imgH="177480" progId="Equation.DSMT4">
                  <p:embed/>
                </p:oleObj>
              </mc:Choice>
              <mc:Fallback>
                <p:oleObj name="Equation" r:id="rId12" imgW="177480" imgH="177480" progId="Equation.DSMT4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440" y="2012385"/>
                        <a:ext cx="6365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4462464" y="1403350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6720" imgH="164880" progId="Equation.DSMT4">
                  <p:embed/>
                </p:oleObj>
              </mc:Choice>
              <mc:Fallback>
                <p:oleObj name="Equation" r:id="rId14" imgW="126720" imgH="164880" progId="Equation.DSMT4">
                  <p:embed/>
                  <p:pic>
                    <p:nvPicPr>
                      <p:cNvPr id="18" name="Obje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4" y="1403350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807186" y="2102873"/>
          <a:ext cx="5000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186" y="2102873"/>
                        <a:ext cx="5000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necteur droit 19"/>
          <p:cNvCxnSpPr/>
          <p:nvPr/>
        </p:nvCxnSpPr>
        <p:spPr>
          <a:xfrm>
            <a:off x="6326034" y="2365227"/>
            <a:ext cx="267492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 20"/>
          <p:cNvGraphicFramePr>
            <a:graphicFrameLocks noChangeAspect="1"/>
          </p:cNvGraphicFramePr>
          <p:nvPr/>
        </p:nvGraphicFramePr>
        <p:xfrm>
          <a:off x="7488364" y="167259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01520" imgH="164880" progId="Equation.DSMT4">
                  <p:embed/>
                </p:oleObj>
              </mc:Choice>
              <mc:Fallback>
                <p:oleObj name="Equation" r:id="rId17" imgW="101520" imgH="164880" progId="Equation.DSMT4">
                  <p:embed/>
                  <p:pic>
                    <p:nvPicPr>
                      <p:cNvPr id="21" name="Obje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364" y="167259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6253744" y="2671668"/>
          <a:ext cx="3635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1520" imgH="164880" progId="Equation.DSMT4">
                  <p:embed/>
                </p:oleObj>
              </mc:Choice>
              <mc:Fallback>
                <p:oleObj name="Equation" r:id="rId18" imgW="101520" imgH="164880" progId="Equation.DSMT4">
                  <p:embed/>
                  <p:pic>
                    <p:nvPicPr>
                      <p:cNvPr id="22" name="Obje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744" y="2671668"/>
                        <a:ext cx="36353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529970" y="2743578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970" y="2743578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Connecteur droit 22"/>
          <p:cNvCxnSpPr/>
          <p:nvPr/>
        </p:nvCxnSpPr>
        <p:spPr>
          <a:xfrm>
            <a:off x="7021643" y="3024621"/>
            <a:ext cx="1970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t 23"/>
          <p:cNvGraphicFramePr>
            <a:graphicFrameLocks noChangeAspect="1"/>
          </p:cNvGraphicFramePr>
          <p:nvPr/>
        </p:nvGraphicFramePr>
        <p:xfrm>
          <a:off x="7813236" y="2314417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01468" imgH="164885" progId="Equation.DSMT4">
                  <p:embed/>
                </p:oleObj>
              </mc:Choice>
              <mc:Fallback>
                <p:oleObj name="Equation" r:id="rId21" imgW="101468" imgH="164885" progId="Equation.DSMT4">
                  <p:embed/>
                  <p:pic>
                    <p:nvPicPr>
                      <p:cNvPr id="24" name="Obje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3236" y="2314417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/>
        </p:nvGraphicFramePr>
        <p:xfrm>
          <a:off x="6969545" y="3316411"/>
          <a:ext cx="10001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79360" imgH="177480" progId="Equation.DSMT4">
                  <p:embed/>
                </p:oleObj>
              </mc:Choice>
              <mc:Fallback>
                <p:oleObj name="Equation" r:id="rId22" imgW="279360" imgH="177480" progId="Equation.DSMT4">
                  <p:embed/>
                  <p:pic>
                    <p:nvPicPr>
                      <p:cNvPr id="25" name="Obje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545" y="3316411"/>
                        <a:ext cx="1000125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/>
        </p:nvGraphicFramePr>
        <p:xfrm>
          <a:off x="8334195" y="3669906"/>
          <a:ext cx="6334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77480" imgH="177480" progId="Equation.DSMT4">
                  <p:embed/>
                </p:oleObj>
              </mc:Choice>
              <mc:Fallback>
                <p:oleObj name="Equation" r:id="rId24" imgW="177480" imgH="177480" progId="Equation.DSMT4">
                  <p:embed/>
                  <p:pic>
                    <p:nvPicPr>
                      <p:cNvPr id="26" name="Obje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195" y="3669906"/>
                        <a:ext cx="6334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/>
        </p:nvGraphicFramePr>
        <p:xfrm>
          <a:off x="7886420" y="3411181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139700" progId="Equation.DSMT4">
                  <p:embed/>
                </p:oleObj>
              </mc:Choice>
              <mc:Fallback>
                <p:oleObj name="Equation" r:id="rId26" imgW="139700" imgH="139700" progId="Equation.DSMT4">
                  <p:embed/>
                  <p:pic>
                    <p:nvPicPr>
                      <p:cNvPr id="28" name="Obje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6420" y="3411181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Connecteur droit 28"/>
          <p:cNvCxnSpPr/>
          <p:nvPr/>
        </p:nvCxnSpPr>
        <p:spPr>
          <a:xfrm>
            <a:off x="8415844" y="3683576"/>
            <a:ext cx="50405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t 29"/>
          <p:cNvGraphicFramePr>
            <a:graphicFrameLocks noChangeAspect="1"/>
          </p:cNvGraphicFramePr>
          <p:nvPr/>
        </p:nvGraphicFramePr>
        <p:xfrm>
          <a:off x="8481587" y="2965293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01468" imgH="164885" progId="Equation.DSMT4">
                  <p:embed/>
                </p:oleObj>
              </mc:Choice>
              <mc:Fallback>
                <p:oleObj name="Equation" r:id="rId27" imgW="101468" imgH="164885" progId="Equation.DSMT4">
                  <p:embed/>
                  <p:pic>
                    <p:nvPicPr>
                      <p:cNvPr id="30" name="Obje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1587" y="2965293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3010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Objet 44">
            <a:extLst>
              <a:ext uri="{FF2B5EF4-FFF2-40B4-BE49-F238E27FC236}">
                <a16:creationId xmlns:a16="http://schemas.microsoft.com/office/drawing/2014/main" id="{BAFA3119-709D-452A-A133-BBF793AB6D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6400" imgH="139680" progId="Equation.DSMT4">
                  <p:embed/>
                </p:oleObj>
              </mc:Choice>
              <mc:Fallback>
                <p:oleObj name="Equation" r:id="rId3" imgW="266400" imgH="139680" progId="Equation.DSMT4">
                  <p:embed/>
                  <p:pic>
                    <p:nvPicPr>
                      <p:cNvPr id="45" name="Objet 44">
                        <a:extLst>
                          <a:ext uri="{FF2B5EF4-FFF2-40B4-BE49-F238E27FC236}">
                            <a16:creationId xmlns:a16="http://schemas.microsoft.com/office/drawing/2014/main" id="{BAFA3119-709D-452A-A133-BBF793AB6D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t 45">
            <a:extLst>
              <a:ext uri="{FF2B5EF4-FFF2-40B4-BE49-F238E27FC236}">
                <a16:creationId xmlns:a16="http://schemas.microsoft.com/office/drawing/2014/main" id="{D2861842-9F36-4BB8-9A30-15022117E0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4120" imgH="177480" progId="Equation.DSMT4">
                  <p:embed/>
                </p:oleObj>
              </mc:Choice>
              <mc:Fallback>
                <p:oleObj name="Equation" r:id="rId5" imgW="114120" imgH="177480" progId="Equation.DSMT4">
                  <p:embed/>
                  <p:pic>
                    <p:nvPicPr>
                      <p:cNvPr id="46" name="Objet 45">
                        <a:extLst>
                          <a:ext uri="{FF2B5EF4-FFF2-40B4-BE49-F238E27FC236}">
                            <a16:creationId xmlns:a16="http://schemas.microsoft.com/office/drawing/2014/main" id="{D2861842-9F36-4BB8-9A30-15022117E0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A2406796-5857-4F4D-9222-48DFBFEDEB15}"/>
              </a:ext>
            </a:extLst>
          </p:cNvPr>
          <p:cNvSpPr/>
          <p:nvPr/>
        </p:nvSpPr>
        <p:spPr>
          <a:xfrm>
            <a:off x="4690344" y="351525"/>
            <a:ext cx="5079542" cy="1023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48" name="Objet 47">
            <a:extLst>
              <a:ext uri="{FF2B5EF4-FFF2-40B4-BE49-F238E27FC236}">
                <a16:creationId xmlns:a16="http://schemas.microsoft.com/office/drawing/2014/main" id="{B302CEB8-797D-48B7-9E1B-599FBCAF50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1468" imgH="164885" progId="Equation.DSMT4">
                  <p:embed/>
                </p:oleObj>
              </mc:Choice>
              <mc:Fallback>
                <p:oleObj name="Equation" r:id="rId7" imgW="101468" imgH="164885" progId="Equation.DSMT4">
                  <p:embed/>
                  <p:pic>
                    <p:nvPicPr>
                      <p:cNvPr id="48" name="Objet 47">
                        <a:extLst>
                          <a:ext uri="{FF2B5EF4-FFF2-40B4-BE49-F238E27FC236}">
                            <a16:creationId xmlns:a16="http://schemas.microsoft.com/office/drawing/2014/main" id="{B302CEB8-797D-48B7-9E1B-599FBCAF50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t 57">
            <a:extLst>
              <a:ext uri="{FF2B5EF4-FFF2-40B4-BE49-F238E27FC236}">
                <a16:creationId xmlns:a16="http://schemas.microsoft.com/office/drawing/2014/main" id="{E3685DC0-4AE8-41CF-AA11-2944EBF80B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61768" y="1402784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164880" progId="Equation.DSMT4">
                  <p:embed/>
                </p:oleObj>
              </mc:Choice>
              <mc:Fallback>
                <p:oleObj name="Equation" r:id="rId9" imgW="126720" imgH="164880" progId="Equation.DSMT4">
                  <p:embed/>
                  <p:pic>
                    <p:nvPicPr>
                      <p:cNvPr id="58" name="Objet 57">
                        <a:extLst>
                          <a:ext uri="{FF2B5EF4-FFF2-40B4-BE49-F238E27FC236}">
                            <a16:creationId xmlns:a16="http://schemas.microsoft.com/office/drawing/2014/main" id="{E3685DC0-4AE8-41CF-AA11-2944EBF80B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1768" y="1402784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t 65">
            <a:extLst>
              <a:ext uri="{FF2B5EF4-FFF2-40B4-BE49-F238E27FC236}">
                <a16:creationId xmlns:a16="http://schemas.microsoft.com/office/drawing/2014/main" id="{60BDA8A3-47F9-4481-BE83-F184EC6A6C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5201" y="2311480"/>
          <a:ext cx="1674813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69800" imgH="393480" progId="Equation.DSMT4">
                  <p:embed/>
                </p:oleObj>
              </mc:Choice>
              <mc:Fallback>
                <p:oleObj name="Equation" r:id="rId11" imgW="469800" imgH="393480" progId="Equation.DSMT4">
                  <p:embed/>
                  <p:pic>
                    <p:nvPicPr>
                      <p:cNvPr id="66" name="Objet 65">
                        <a:extLst>
                          <a:ext uri="{FF2B5EF4-FFF2-40B4-BE49-F238E27FC236}">
                            <a16:creationId xmlns:a16="http://schemas.microsoft.com/office/drawing/2014/main" id="{60BDA8A3-47F9-4481-BE83-F184EC6A6C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01" y="2311480"/>
                        <a:ext cx="1674813" cy="1404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t 85">
            <a:extLst>
              <a:ext uri="{FF2B5EF4-FFF2-40B4-BE49-F238E27FC236}">
                <a16:creationId xmlns:a16="http://schemas.microsoft.com/office/drawing/2014/main" id="{ADCA8E68-0BF3-4343-AA31-25D4689610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1865" y="2304693"/>
          <a:ext cx="2036763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71320" imgH="393480" progId="Equation.DSMT4">
                  <p:embed/>
                </p:oleObj>
              </mc:Choice>
              <mc:Fallback>
                <p:oleObj name="Equation" r:id="rId13" imgW="571320" imgH="393480" progId="Equation.DSMT4">
                  <p:embed/>
                  <p:pic>
                    <p:nvPicPr>
                      <p:cNvPr id="86" name="Objet 85">
                        <a:extLst>
                          <a:ext uri="{FF2B5EF4-FFF2-40B4-BE49-F238E27FC236}">
                            <a16:creationId xmlns:a16="http://schemas.microsoft.com/office/drawing/2014/main" id="{ADCA8E68-0BF3-4343-AA31-25D4689610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1865" y="2304693"/>
                        <a:ext cx="2036763" cy="1404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t 86">
            <a:extLst>
              <a:ext uri="{FF2B5EF4-FFF2-40B4-BE49-F238E27FC236}">
                <a16:creationId xmlns:a16="http://schemas.microsoft.com/office/drawing/2014/main" id="{3AC44B6B-0786-4CFA-A7AA-B0404AF47E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93476" y="2320534"/>
          <a:ext cx="1222375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42720" imgH="393480" progId="Equation.DSMT4">
                  <p:embed/>
                </p:oleObj>
              </mc:Choice>
              <mc:Fallback>
                <p:oleObj name="Equation" r:id="rId15" imgW="342720" imgH="393480" progId="Equation.DSMT4">
                  <p:embed/>
                  <p:pic>
                    <p:nvPicPr>
                      <p:cNvPr id="87" name="Objet 86">
                        <a:extLst>
                          <a:ext uri="{FF2B5EF4-FFF2-40B4-BE49-F238E27FC236}">
                            <a16:creationId xmlns:a16="http://schemas.microsoft.com/office/drawing/2014/main" id="{3AC44B6B-0786-4CFA-A7AA-B0404AF47E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3476" y="2320534"/>
                        <a:ext cx="1222375" cy="1404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B3D59D8E-09AE-48EA-811D-C2E46AEF6A07}"/>
              </a:ext>
            </a:extLst>
          </p:cNvPr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Objet 88">
            <a:extLst>
              <a:ext uri="{FF2B5EF4-FFF2-40B4-BE49-F238E27FC236}">
                <a16:creationId xmlns:a16="http://schemas.microsoft.com/office/drawing/2014/main" id="{D4C9B278-3009-453D-967C-3FA4C773C9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39700" imgH="139700" progId="Equation.DSMT4">
                  <p:embed/>
                </p:oleObj>
              </mc:Choice>
              <mc:Fallback>
                <p:oleObj name="Equation" r:id="rId17" imgW="139700" imgH="139700" progId="Equation.DSMT4">
                  <p:embed/>
                  <p:pic>
                    <p:nvPicPr>
                      <p:cNvPr id="89" name="Objet 88">
                        <a:extLst>
                          <a:ext uri="{FF2B5EF4-FFF2-40B4-BE49-F238E27FC236}">
                            <a16:creationId xmlns:a16="http://schemas.microsoft.com/office/drawing/2014/main" id="{D4C9B278-3009-453D-967C-3FA4C773C9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691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11"/>
    </mc:Choice>
    <mc:Fallback xmlns="">
      <p:transition spd="slow" advTm="60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39700" progId="Equation.DSMT4">
                  <p:embed/>
                </p:oleObj>
              </mc:Choice>
              <mc:Fallback>
                <p:oleObj name="Equation" r:id="rId2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400" imgH="139680" progId="Equation.DSMT4">
                  <p:embed/>
                </p:oleObj>
              </mc:Choice>
              <mc:Fallback>
                <p:oleObj name="Equation" r:id="rId4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468" imgH="164885" progId="Equation.DSMT4">
                  <p:embed/>
                </p:oleObj>
              </mc:Choice>
              <mc:Fallback>
                <p:oleObj name="Equation" r:id="rId9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468" imgH="164885" progId="Equation.DSMT4">
                  <p:embed/>
                </p:oleObj>
              </mc:Choice>
              <mc:Fallback>
                <p:oleObj name="Equation" r:id="rId11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5257440" y="2012385"/>
          <a:ext cx="6365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480" imgH="177480" progId="Equation.DSMT4">
                  <p:embed/>
                </p:oleObj>
              </mc:Choice>
              <mc:Fallback>
                <p:oleObj name="Equation" r:id="rId12" imgW="177480" imgH="177480" progId="Equation.DSMT4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440" y="2012385"/>
                        <a:ext cx="6365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4462464" y="1403350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6720" imgH="164880" progId="Equation.DSMT4">
                  <p:embed/>
                </p:oleObj>
              </mc:Choice>
              <mc:Fallback>
                <p:oleObj name="Equation" r:id="rId14" imgW="126720" imgH="164880" progId="Equation.DSMT4">
                  <p:embed/>
                  <p:pic>
                    <p:nvPicPr>
                      <p:cNvPr id="18" name="Obje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4" y="1403350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807186" y="2102873"/>
          <a:ext cx="5000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186" y="2102873"/>
                        <a:ext cx="5000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necteur droit 19"/>
          <p:cNvCxnSpPr/>
          <p:nvPr/>
        </p:nvCxnSpPr>
        <p:spPr>
          <a:xfrm>
            <a:off x="6326034" y="2365227"/>
            <a:ext cx="267492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 20"/>
          <p:cNvGraphicFramePr>
            <a:graphicFrameLocks noChangeAspect="1"/>
          </p:cNvGraphicFramePr>
          <p:nvPr/>
        </p:nvGraphicFramePr>
        <p:xfrm>
          <a:off x="7488364" y="167259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01520" imgH="164880" progId="Equation.DSMT4">
                  <p:embed/>
                </p:oleObj>
              </mc:Choice>
              <mc:Fallback>
                <p:oleObj name="Equation" r:id="rId17" imgW="101520" imgH="164880" progId="Equation.DSMT4">
                  <p:embed/>
                  <p:pic>
                    <p:nvPicPr>
                      <p:cNvPr id="21" name="Obje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364" y="167259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6253744" y="2671668"/>
          <a:ext cx="3635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1520" imgH="164880" progId="Equation.DSMT4">
                  <p:embed/>
                </p:oleObj>
              </mc:Choice>
              <mc:Fallback>
                <p:oleObj name="Equation" r:id="rId18" imgW="101520" imgH="164880" progId="Equation.DSMT4">
                  <p:embed/>
                  <p:pic>
                    <p:nvPicPr>
                      <p:cNvPr id="22" name="Obje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744" y="2671668"/>
                        <a:ext cx="36353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529970" y="2743578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970" y="2743578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Connecteur droit 22"/>
          <p:cNvCxnSpPr/>
          <p:nvPr/>
        </p:nvCxnSpPr>
        <p:spPr>
          <a:xfrm>
            <a:off x="7021643" y="3024621"/>
            <a:ext cx="1970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t 23"/>
          <p:cNvGraphicFramePr>
            <a:graphicFrameLocks noChangeAspect="1"/>
          </p:cNvGraphicFramePr>
          <p:nvPr/>
        </p:nvGraphicFramePr>
        <p:xfrm>
          <a:off x="7813236" y="2314417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01468" imgH="164885" progId="Equation.DSMT4">
                  <p:embed/>
                </p:oleObj>
              </mc:Choice>
              <mc:Fallback>
                <p:oleObj name="Equation" r:id="rId21" imgW="101468" imgH="164885" progId="Equation.DSMT4">
                  <p:embed/>
                  <p:pic>
                    <p:nvPicPr>
                      <p:cNvPr id="24" name="Obje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3236" y="2314417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/>
        </p:nvGraphicFramePr>
        <p:xfrm>
          <a:off x="6969545" y="3316411"/>
          <a:ext cx="10001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79360" imgH="177480" progId="Equation.DSMT4">
                  <p:embed/>
                </p:oleObj>
              </mc:Choice>
              <mc:Fallback>
                <p:oleObj name="Equation" r:id="rId22" imgW="279360" imgH="177480" progId="Equation.DSMT4">
                  <p:embed/>
                  <p:pic>
                    <p:nvPicPr>
                      <p:cNvPr id="25" name="Obje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545" y="3316411"/>
                        <a:ext cx="1000125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/>
        </p:nvGraphicFramePr>
        <p:xfrm>
          <a:off x="8334195" y="3669906"/>
          <a:ext cx="6334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77480" imgH="177480" progId="Equation.DSMT4">
                  <p:embed/>
                </p:oleObj>
              </mc:Choice>
              <mc:Fallback>
                <p:oleObj name="Equation" r:id="rId24" imgW="177480" imgH="177480" progId="Equation.DSMT4">
                  <p:embed/>
                  <p:pic>
                    <p:nvPicPr>
                      <p:cNvPr id="26" name="Obje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195" y="3669906"/>
                        <a:ext cx="6334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/>
        </p:nvGraphicFramePr>
        <p:xfrm>
          <a:off x="7886420" y="3411181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139700" progId="Equation.DSMT4">
                  <p:embed/>
                </p:oleObj>
              </mc:Choice>
              <mc:Fallback>
                <p:oleObj name="Equation" r:id="rId26" imgW="139700" imgH="139700" progId="Equation.DSMT4">
                  <p:embed/>
                  <p:pic>
                    <p:nvPicPr>
                      <p:cNvPr id="28" name="Obje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6420" y="3411181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Connecteur droit 28"/>
          <p:cNvCxnSpPr/>
          <p:nvPr/>
        </p:nvCxnSpPr>
        <p:spPr>
          <a:xfrm>
            <a:off x="8415844" y="3683576"/>
            <a:ext cx="50405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t 29"/>
          <p:cNvGraphicFramePr>
            <a:graphicFrameLocks noChangeAspect="1"/>
          </p:cNvGraphicFramePr>
          <p:nvPr/>
        </p:nvGraphicFramePr>
        <p:xfrm>
          <a:off x="8481587" y="2965293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01468" imgH="164885" progId="Equation.DSMT4">
                  <p:embed/>
                </p:oleObj>
              </mc:Choice>
              <mc:Fallback>
                <p:oleObj name="Equation" r:id="rId27" imgW="101468" imgH="164885" progId="Equation.DSMT4">
                  <p:embed/>
                  <p:pic>
                    <p:nvPicPr>
                      <p:cNvPr id="30" name="Obje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1587" y="2965293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3308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39700" progId="Equation.DSMT4">
                  <p:embed/>
                </p:oleObj>
              </mc:Choice>
              <mc:Fallback>
                <p:oleObj name="Equation" r:id="rId2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781699" y="827512"/>
          <a:ext cx="9509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6400" imgH="139680" progId="Equation.DSMT4">
                  <p:embed/>
                </p:oleObj>
              </mc:Choice>
              <mc:Fallback>
                <p:oleObj name="Equation" r:id="rId4" imgW="266400" imgH="1396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99" y="827512"/>
                        <a:ext cx="9509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468" imgH="164885" progId="Equation.DSMT4">
                  <p:embed/>
                </p:oleObj>
              </mc:Choice>
              <mc:Fallback>
                <p:oleObj name="Equation" r:id="rId9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468" imgH="164885" progId="Equation.DSMT4">
                  <p:embed/>
                </p:oleObj>
              </mc:Choice>
              <mc:Fallback>
                <p:oleObj name="Equation" r:id="rId11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5257440" y="2012385"/>
          <a:ext cx="6365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480" imgH="177480" progId="Equation.DSMT4">
                  <p:embed/>
                </p:oleObj>
              </mc:Choice>
              <mc:Fallback>
                <p:oleObj name="Equation" r:id="rId12" imgW="177480" imgH="177480" progId="Equation.DSMT4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440" y="2012385"/>
                        <a:ext cx="6365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4462464" y="1403350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6720" imgH="164880" progId="Equation.DSMT4">
                  <p:embed/>
                </p:oleObj>
              </mc:Choice>
              <mc:Fallback>
                <p:oleObj name="Equation" r:id="rId14" imgW="126720" imgH="164880" progId="Equation.DSMT4">
                  <p:embed/>
                  <p:pic>
                    <p:nvPicPr>
                      <p:cNvPr id="18" name="Obje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4" y="1403350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807186" y="2102873"/>
          <a:ext cx="5000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186" y="2102873"/>
                        <a:ext cx="5000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necteur droit 19"/>
          <p:cNvCxnSpPr/>
          <p:nvPr/>
        </p:nvCxnSpPr>
        <p:spPr>
          <a:xfrm>
            <a:off x="6326034" y="2365227"/>
            <a:ext cx="267492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 20"/>
          <p:cNvGraphicFramePr>
            <a:graphicFrameLocks noChangeAspect="1"/>
          </p:cNvGraphicFramePr>
          <p:nvPr/>
        </p:nvGraphicFramePr>
        <p:xfrm>
          <a:off x="7488364" y="167259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01520" imgH="164880" progId="Equation.DSMT4">
                  <p:embed/>
                </p:oleObj>
              </mc:Choice>
              <mc:Fallback>
                <p:oleObj name="Equation" r:id="rId17" imgW="101520" imgH="164880" progId="Equation.DSMT4">
                  <p:embed/>
                  <p:pic>
                    <p:nvPicPr>
                      <p:cNvPr id="21" name="Obje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364" y="167259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6253744" y="2671668"/>
          <a:ext cx="3635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1520" imgH="164880" progId="Equation.DSMT4">
                  <p:embed/>
                </p:oleObj>
              </mc:Choice>
              <mc:Fallback>
                <p:oleObj name="Equation" r:id="rId18" imgW="101520" imgH="164880" progId="Equation.DSMT4">
                  <p:embed/>
                  <p:pic>
                    <p:nvPicPr>
                      <p:cNvPr id="22" name="Obje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744" y="2671668"/>
                        <a:ext cx="36353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529970" y="2743578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970" y="2743578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Connecteur droit 22"/>
          <p:cNvCxnSpPr/>
          <p:nvPr/>
        </p:nvCxnSpPr>
        <p:spPr>
          <a:xfrm>
            <a:off x="7021643" y="3024621"/>
            <a:ext cx="1970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t 23"/>
          <p:cNvGraphicFramePr>
            <a:graphicFrameLocks noChangeAspect="1"/>
          </p:cNvGraphicFramePr>
          <p:nvPr/>
        </p:nvGraphicFramePr>
        <p:xfrm>
          <a:off x="7813236" y="2314417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01468" imgH="164885" progId="Equation.DSMT4">
                  <p:embed/>
                </p:oleObj>
              </mc:Choice>
              <mc:Fallback>
                <p:oleObj name="Equation" r:id="rId21" imgW="101468" imgH="164885" progId="Equation.DSMT4">
                  <p:embed/>
                  <p:pic>
                    <p:nvPicPr>
                      <p:cNvPr id="24" name="Obje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3236" y="2314417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/>
        </p:nvGraphicFramePr>
        <p:xfrm>
          <a:off x="6969545" y="3316411"/>
          <a:ext cx="10001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79360" imgH="177480" progId="Equation.DSMT4">
                  <p:embed/>
                </p:oleObj>
              </mc:Choice>
              <mc:Fallback>
                <p:oleObj name="Equation" r:id="rId22" imgW="279360" imgH="177480" progId="Equation.DSMT4">
                  <p:embed/>
                  <p:pic>
                    <p:nvPicPr>
                      <p:cNvPr id="25" name="Obje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545" y="3316411"/>
                        <a:ext cx="1000125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/>
        </p:nvGraphicFramePr>
        <p:xfrm>
          <a:off x="8334195" y="3669906"/>
          <a:ext cx="6334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77480" imgH="177480" progId="Equation.DSMT4">
                  <p:embed/>
                </p:oleObj>
              </mc:Choice>
              <mc:Fallback>
                <p:oleObj name="Equation" r:id="rId24" imgW="177480" imgH="177480" progId="Equation.DSMT4">
                  <p:embed/>
                  <p:pic>
                    <p:nvPicPr>
                      <p:cNvPr id="26" name="Obje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195" y="3669906"/>
                        <a:ext cx="6334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/>
        </p:nvGraphicFramePr>
        <p:xfrm>
          <a:off x="7886420" y="3411181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139700" progId="Equation.DSMT4">
                  <p:embed/>
                </p:oleObj>
              </mc:Choice>
              <mc:Fallback>
                <p:oleObj name="Equation" r:id="rId26" imgW="139700" imgH="139700" progId="Equation.DSMT4">
                  <p:embed/>
                  <p:pic>
                    <p:nvPicPr>
                      <p:cNvPr id="28" name="Obje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6420" y="3411181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Connecteur droit 28"/>
          <p:cNvCxnSpPr/>
          <p:nvPr/>
        </p:nvCxnSpPr>
        <p:spPr>
          <a:xfrm>
            <a:off x="8415844" y="3683576"/>
            <a:ext cx="50405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t 29"/>
          <p:cNvGraphicFramePr>
            <a:graphicFrameLocks noChangeAspect="1"/>
          </p:cNvGraphicFramePr>
          <p:nvPr/>
        </p:nvGraphicFramePr>
        <p:xfrm>
          <a:off x="8481587" y="2965293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01468" imgH="164885" progId="Equation.DSMT4">
                  <p:embed/>
                </p:oleObj>
              </mc:Choice>
              <mc:Fallback>
                <p:oleObj name="Equation" r:id="rId27" imgW="101468" imgH="164885" progId="Equation.DSMT4">
                  <p:embed/>
                  <p:pic>
                    <p:nvPicPr>
                      <p:cNvPr id="30" name="Obje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1587" y="2965293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Ellipse 30"/>
          <p:cNvSpPr/>
          <p:nvPr/>
        </p:nvSpPr>
        <p:spPr>
          <a:xfrm>
            <a:off x="3522659" y="634837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2" name="Ellipse 31"/>
          <p:cNvSpPr/>
          <p:nvPr/>
        </p:nvSpPr>
        <p:spPr>
          <a:xfrm>
            <a:off x="5241309" y="1964188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Ellipse 32"/>
          <p:cNvSpPr/>
          <p:nvPr/>
        </p:nvSpPr>
        <p:spPr>
          <a:xfrm>
            <a:off x="4334454" y="1319883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Ellipse 33"/>
          <p:cNvSpPr/>
          <p:nvPr/>
        </p:nvSpPr>
        <p:spPr>
          <a:xfrm>
            <a:off x="6053104" y="2631127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Ellipse 34"/>
          <p:cNvSpPr/>
          <p:nvPr/>
        </p:nvSpPr>
        <p:spPr>
          <a:xfrm>
            <a:off x="6920727" y="3263359"/>
            <a:ext cx="1085554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6" name="Ellipse 35"/>
          <p:cNvSpPr/>
          <p:nvPr/>
        </p:nvSpPr>
        <p:spPr>
          <a:xfrm>
            <a:off x="2207568" y="4797152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2994604" y="4797153"/>
          <a:ext cx="267970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749160" imgH="190440" progId="Equation.DSMT4">
                  <p:embed/>
                </p:oleObj>
              </mc:Choice>
              <mc:Fallback>
                <p:oleObj name="Equation" r:id="rId28" imgW="749160" imgH="190440" progId="Equation.DSMT4">
                  <p:embed/>
                  <p:pic>
                    <p:nvPicPr>
                      <p:cNvPr id="2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4604" y="4797153"/>
                        <a:ext cx="2679700" cy="68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8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39700" progId="Equation.DSMT4">
                  <p:embed/>
                </p:oleObj>
              </mc:Choice>
              <mc:Fallback>
                <p:oleObj name="Equation" r:id="rId2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680754" y="685879"/>
          <a:ext cx="4079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0754" y="685879"/>
                        <a:ext cx="407987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39700" progId="Equation.DSMT4">
                  <p:embed/>
                </p:oleObj>
              </mc:Choice>
              <mc:Fallback>
                <p:oleObj name="Equation" r:id="rId6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1468" imgH="164885" progId="Equation.DSMT4">
                  <p:embed/>
                </p:oleObj>
              </mc:Choice>
              <mc:Fallback>
                <p:oleObj name="Equation" r:id="rId7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468" imgH="164885" progId="Equation.DSMT4">
                  <p:embed/>
                </p:oleObj>
              </mc:Choice>
              <mc:Fallback>
                <p:oleObj name="Equation" r:id="rId9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5257440" y="2012385"/>
          <a:ext cx="63658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480" imgH="177480" progId="Equation.DSMT4">
                  <p:embed/>
                </p:oleObj>
              </mc:Choice>
              <mc:Fallback>
                <p:oleObj name="Equation" r:id="rId10" imgW="177480" imgH="177480" progId="Equation.DSMT4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440" y="2012385"/>
                        <a:ext cx="63658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4462464" y="1403350"/>
          <a:ext cx="4540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720" imgH="164880" progId="Equation.DSMT4">
                  <p:embed/>
                </p:oleObj>
              </mc:Choice>
              <mc:Fallback>
                <p:oleObj name="Equation" r:id="rId12" imgW="126720" imgH="164880" progId="Equation.DSMT4">
                  <p:embed/>
                  <p:pic>
                    <p:nvPicPr>
                      <p:cNvPr id="18" name="Obje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4" y="1403350"/>
                        <a:ext cx="4540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807186" y="2102873"/>
          <a:ext cx="5000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186" y="2102873"/>
                        <a:ext cx="5000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necteur droit 19"/>
          <p:cNvCxnSpPr/>
          <p:nvPr/>
        </p:nvCxnSpPr>
        <p:spPr>
          <a:xfrm>
            <a:off x="6326034" y="2365227"/>
            <a:ext cx="267492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 20"/>
          <p:cNvGraphicFramePr>
            <a:graphicFrameLocks noChangeAspect="1"/>
          </p:cNvGraphicFramePr>
          <p:nvPr/>
        </p:nvGraphicFramePr>
        <p:xfrm>
          <a:off x="7488364" y="167259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01520" imgH="164880" progId="Equation.DSMT4">
                  <p:embed/>
                </p:oleObj>
              </mc:Choice>
              <mc:Fallback>
                <p:oleObj name="Equation" r:id="rId15" imgW="101520" imgH="164880" progId="Equation.DSMT4">
                  <p:embed/>
                  <p:pic>
                    <p:nvPicPr>
                      <p:cNvPr id="21" name="Obje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364" y="167259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6253744" y="2671668"/>
          <a:ext cx="3635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1520" imgH="164880" progId="Equation.DSMT4">
                  <p:embed/>
                </p:oleObj>
              </mc:Choice>
              <mc:Fallback>
                <p:oleObj name="Equation" r:id="rId16" imgW="101520" imgH="164880" progId="Equation.DSMT4">
                  <p:embed/>
                  <p:pic>
                    <p:nvPicPr>
                      <p:cNvPr id="22" name="Obje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744" y="2671668"/>
                        <a:ext cx="36353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529970" y="2743578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970" y="2743578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Connecteur droit 22"/>
          <p:cNvCxnSpPr/>
          <p:nvPr/>
        </p:nvCxnSpPr>
        <p:spPr>
          <a:xfrm>
            <a:off x="7021643" y="3024621"/>
            <a:ext cx="1970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t 23"/>
          <p:cNvGraphicFramePr>
            <a:graphicFrameLocks noChangeAspect="1"/>
          </p:cNvGraphicFramePr>
          <p:nvPr/>
        </p:nvGraphicFramePr>
        <p:xfrm>
          <a:off x="7813236" y="2314417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01468" imgH="164885" progId="Equation.DSMT4">
                  <p:embed/>
                </p:oleObj>
              </mc:Choice>
              <mc:Fallback>
                <p:oleObj name="Equation" r:id="rId19" imgW="101468" imgH="164885" progId="Equation.DSMT4">
                  <p:embed/>
                  <p:pic>
                    <p:nvPicPr>
                      <p:cNvPr id="24" name="Obje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3236" y="2314417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/>
        </p:nvGraphicFramePr>
        <p:xfrm>
          <a:off x="6969545" y="3316411"/>
          <a:ext cx="10001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79360" imgH="177480" progId="Equation.DSMT4">
                  <p:embed/>
                </p:oleObj>
              </mc:Choice>
              <mc:Fallback>
                <p:oleObj name="Equation" r:id="rId20" imgW="279360" imgH="177480" progId="Equation.DSMT4">
                  <p:embed/>
                  <p:pic>
                    <p:nvPicPr>
                      <p:cNvPr id="25" name="Obje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545" y="3316411"/>
                        <a:ext cx="1000125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/>
        </p:nvGraphicFramePr>
        <p:xfrm>
          <a:off x="8334195" y="3669906"/>
          <a:ext cx="6334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77480" imgH="177480" progId="Equation.DSMT4">
                  <p:embed/>
                </p:oleObj>
              </mc:Choice>
              <mc:Fallback>
                <p:oleObj name="Equation" r:id="rId22" imgW="177480" imgH="177480" progId="Equation.DSMT4">
                  <p:embed/>
                  <p:pic>
                    <p:nvPicPr>
                      <p:cNvPr id="26" name="Obje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195" y="3669906"/>
                        <a:ext cx="6334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/>
        </p:nvGraphicFramePr>
        <p:xfrm>
          <a:off x="7886420" y="3411181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39700" imgH="139700" progId="Equation.DSMT4">
                  <p:embed/>
                </p:oleObj>
              </mc:Choice>
              <mc:Fallback>
                <p:oleObj name="Equation" r:id="rId24" imgW="139700" imgH="139700" progId="Equation.DSMT4">
                  <p:embed/>
                  <p:pic>
                    <p:nvPicPr>
                      <p:cNvPr id="28" name="Obje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6420" y="3411181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Connecteur droit 28"/>
          <p:cNvCxnSpPr/>
          <p:nvPr/>
        </p:nvCxnSpPr>
        <p:spPr>
          <a:xfrm>
            <a:off x="8415844" y="3683576"/>
            <a:ext cx="50405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t 29"/>
          <p:cNvGraphicFramePr>
            <a:graphicFrameLocks noChangeAspect="1"/>
          </p:cNvGraphicFramePr>
          <p:nvPr/>
        </p:nvGraphicFramePr>
        <p:xfrm>
          <a:off x="8481587" y="2965293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01468" imgH="164885" progId="Equation.DSMT4">
                  <p:embed/>
                </p:oleObj>
              </mc:Choice>
              <mc:Fallback>
                <p:oleObj name="Equation" r:id="rId25" imgW="101468" imgH="164885" progId="Equation.DSMT4">
                  <p:embed/>
                  <p:pic>
                    <p:nvPicPr>
                      <p:cNvPr id="30" name="Obje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1587" y="2965293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Ellipse 30"/>
          <p:cNvSpPr/>
          <p:nvPr/>
        </p:nvSpPr>
        <p:spPr>
          <a:xfrm>
            <a:off x="3522659" y="634837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2" name="Ellipse 31"/>
          <p:cNvSpPr/>
          <p:nvPr/>
        </p:nvSpPr>
        <p:spPr>
          <a:xfrm>
            <a:off x="5241309" y="1964188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Ellipse 32"/>
          <p:cNvSpPr/>
          <p:nvPr/>
        </p:nvSpPr>
        <p:spPr>
          <a:xfrm>
            <a:off x="4334454" y="1319883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Ellipse 33"/>
          <p:cNvSpPr/>
          <p:nvPr/>
        </p:nvSpPr>
        <p:spPr>
          <a:xfrm>
            <a:off x="6053104" y="2631127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Ellipse 34"/>
          <p:cNvSpPr/>
          <p:nvPr/>
        </p:nvSpPr>
        <p:spPr>
          <a:xfrm>
            <a:off x="6920727" y="3263359"/>
            <a:ext cx="1085554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3717977" y="68808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01468" imgH="164885" progId="Equation.DSMT4">
                  <p:embed/>
                </p:oleObj>
              </mc:Choice>
              <mc:Fallback>
                <p:oleObj name="Equation" r:id="rId26" imgW="101468" imgH="164885" progId="Equation.DSMT4">
                  <p:embed/>
                  <p:pic>
                    <p:nvPicPr>
                      <p:cNvPr id="2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77" y="68808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4514257" y="132861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01468" imgH="164885" progId="Equation.DSMT4">
                  <p:embed/>
                </p:oleObj>
              </mc:Choice>
              <mc:Fallback>
                <p:oleObj name="Equation" r:id="rId27" imgW="101468" imgH="164885" progId="Equation.DSMT4">
                  <p:embed/>
                  <p:pic>
                    <p:nvPicPr>
                      <p:cNvPr id="11" name="Obje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257" y="132861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5423895" y="202093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01468" imgH="164885" progId="Equation.DSMT4">
                  <p:embed/>
                </p:oleObj>
              </mc:Choice>
              <mc:Fallback>
                <p:oleObj name="Equation" r:id="rId28" imgW="101468" imgH="164885" progId="Equation.DSMT4">
                  <p:embed/>
                  <p:pic>
                    <p:nvPicPr>
                      <p:cNvPr id="12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3895" y="202093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/>
        </p:nvGraphicFramePr>
        <p:xfrm>
          <a:off x="7287101" y="3287886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01468" imgH="164885" progId="Equation.DSMT4">
                  <p:embed/>
                </p:oleObj>
              </mc:Choice>
              <mc:Fallback>
                <p:oleObj name="Equation" r:id="rId29" imgW="101468" imgH="164885" progId="Equation.DSMT4">
                  <p:embed/>
                  <p:pic>
                    <p:nvPicPr>
                      <p:cNvPr id="13" name="Obje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7101" y="3287886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Ellipse 35"/>
          <p:cNvSpPr/>
          <p:nvPr/>
        </p:nvSpPr>
        <p:spPr>
          <a:xfrm>
            <a:off x="2207568" y="4797152"/>
            <a:ext cx="720080" cy="72008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37" name="Objet 36"/>
          <p:cNvGraphicFramePr>
            <a:graphicFrameLocks noChangeAspect="1"/>
          </p:cNvGraphicFramePr>
          <p:nvPr/>
        </p:nvGraphicFramePr>
        <p:xfrm>
          <a:off x="2994604" y="4797153"/>
          <a:ext cx="267970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749160" imgH="190440" progId="Equation.DSMT4">
                  <p:embed/>
                </p:oleObj>
              </mc:Choice>
              <mc:Fallback>
                <p:oleObj name="Equation" r:id="rId30" imgW="749160" imgH="190440" progId="Equation.DSMT4">
                  <p:embed/>
                  <p:pic>
                    <p:nvPicPr>
                      <p:cNvPr id="37" name="Obje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4604" y="4797153"/>
                        <a:ext cx="2679700" cy="68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704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3717977" y="68808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1468" imgH="164885" progId="Equation.DSMT4">
                  <p:embed/>
                </p:oleObj>
              </mc:Choice>
              <mc:Fallback>
                <p:oleObj name="Equation" r:id="rId2" imgW="101468" imgH="164885" progId="Equation.DSMT4">
                  <p:embed/>
                  <p:pic>
                    <p:nvPicPr>
                      <p:cNvPr id="2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77" y="68808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4514257" y="132861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468" imgH="164885" progId="Equation.DSMT4">
                  <p:embed/>
                </p:oleObj>
              </mc:Choice>
              <mc:Fallback>
                <p:oleObj name="Equation" r:id="rId4" imgW="101468" imgH="164885" progId="Equation.DSMT4">
                  <p:embed/>
                  <p:pic>
                    <p:nvPicPr>
                      <p:cNvPr id="11" name="Obje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257" y="132861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39700" progId="Equation.DSMT4">
                  <p:embed/>
                </p:oleObj>
              </mc:Choice>
              <mc:Fallback>
                <p:oleObj name="Equation" r:id="rId5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700" imgH="139700" progId="Equation.DSMT4">
                  <p:embed/>
                </p:oleObj>
              </mc:Choice>
              <mc:Fallback>
                <p:oleObj name="Equation" r:id="rId7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1468" imgH="164885" progId="Equation.DSMT4">
                  <p:embed/>
                </p:oleObj>
              </mc:Choice>
              <mc:Fallback>
                <p:oleObj name="Equation" r:id="rId8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468" imgH="164885" progId="Equation.DSMT4">
                  <p:embed/>
                </p:oleObj>
              </mc:Choice>
              <mc:Fallback>
                <p:oleObj name="Equation" r:id="rId9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807186" y="2102873"/>
          <a:ext cx="5000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186" y="2102873"/>
                        <a:ext cx="5000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necteur droit 19"/>
          <p:cNvCxnSpPr/>
          <p:nvPr/>
        </p:nvCxnSpPr>
        <p:spPr>
          <a:xfrm>
            <a:off x="6326034" y="2365227"/>
            <a:ext cx="267492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 20"/>
          <p:cNvGraphicFramePr>
            <a:graphicFrameLocks noChangeAspect="1"/>
          </p:cNvGraphicFramePr>
          <p:nvPr/>
        </p:nvGraphicFramePr>
        <p:xfrm>
          <a:off x="7488364" y="167259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1520" imgH="164880" progId="Equation.DSMT4">
                  <p:embed/>
                </p:oleObj>
              </mc:Choice>
              <mc:Fallback>
                <p:oleObj name="Equation" r:id="rId11" imgW="101520" imgH="164880" progId="Equation.DSMT4">
                  <p:embed/>
                  <p:pic>
                    <p:nvPicPr>
                      <p:cNvPr id="21" name="Obje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364" y="167259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6253744" y="2671668"/>
          <a:ext cx="3635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1520" imgH="164880" progId="Equation.DSMT4">
                  <p:embed/>
                </p:oleObj>
              </mc:Choice>
              <mc:Fallback>
                <p:oleObj name="Equation" r:id="rId12" imgW="101520" imgH="164880" progId="Equation.DSMT4">
                  <p:embed/>
                  <p:pic>
                    <p:nvPicPr>
                      <p:cNvPr id="22" name="Obje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744" y="2671668"/>
                        <a:ext cx="36353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529970" y="2743578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970" y="2743578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Connecteur droit 22"/>
          <p:cNvCxnSpPr/>
          <p:nvPr/>
        </p:nvCxnSpPr>
        <p:spPr>
          <a:xfrm>
            <a:off x="7021643" y="3024621"/>
            <a:ext cx="1970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t 23"/>
          <p:cNvGraphicFramePr>
            <a:graphicFrameLocks noChangeAspect="1"/>
          </p:cNvGraphicFramePr>
          <p:nvPr/>
        </p:nvGraphicFramePr>
        <p:xfrm>
          <a:off x="7813236" y="2314417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01468" imgH="164885" progId="Equation.DSMT4">
                  <p:embed/>
                </p:oleObj>
              </mc:Choice>
              <mc:Fallback>
                <p:oleObj name="Equation" r:id="rId15" imgW="101468" imgH="164885" progId="Equation.DSMT4">
                  <p:embed/>
                  <p:pic>
                    <p:nvPicPr>
                      <p:cNvPr id="24" name="Obje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3236" y="2314417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/>
        </p:nvGraphicFramePr>
        <p:xfrm>
          <a:off x="8334195" y="3669906"/>
          <a:ext cx="6334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77480" imgH="177480" progId="Equation.DSMT4">
                  <p:embed/>
                </p:oleObj>
              </mc:Choice>
              <mc:Fallback>
                <p:oleObj name="Equation" r:id="rId16" imgW="177480" imgH="177480" progId="Equation.DSMT4">
                  <p:embed/>
                  <p:pic>
                    <p:nvPicPr>
                      <p:cNvPr id="26" name="Obje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195" y="3669906"/>
                        <a:ext cx="6334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/>
        </p:nvGraphicFramePr>
        <p:xfrm>
          <a:off x="7886420" y="3411181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28" name="Obje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6420" y="3411181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Connecteur droit 28"/>
          <p:cNvCxnSpPr/>
          <p:nvPr/>
        </p:nvCxnSpPr>
        <p:spPr>
          <a:xfrm>
            <a:off x="8415844" y="3683576"/>
            <a:ext cx="50405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t 29"/>
          <p:cNvGraphicFramePr>
            <a:graphicFrameLocks noChangeAspect="1"/>
          </p:cNvGraphicFramePr>
          <p:nvPr/>
        </p:nvGraphicFramePr>
        <p:xfrm>
          <a:off x="8481587" y="2965293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01468" imgH="164885" progId="Equation.DSMT4">
                  <p:embed/>
                </p:oleObj>
              </mc:Choice>
              <mc:Fallback>
                <p:oleObj name="Equation" r:id="rId19" imgW="101468" imgH="164885" progId="Equation.DSMT4">
                  <p:embed/>
                  <p:pic>
                    <p:nvPicPr>
                      <p:cNvPr id="30" name="Obje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1587" y="2965293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5423895" y="202093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1468" imgH="164885" progId="Equation.DSMT4">
                  <p:embed/>
                </p:oleObj>
              </mc:Choice>
              <mc:Fallback>
                <p:oleObj name="Equation" r:id="rId20" imgW="101468" imgH="164885" progId="Equation.DSMT4">
                  <p:embed/>
                  <p:pic>
                    <p:nvPicPr>
                      <p:cNvPr id="12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3895" y="202093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/>
        </p:nvGraphicFramePr>
        <p:xfrm>
          <a:off x="7287101" y="3287886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01468" imgH="164885" progId="Equation.DSMT4">
                  <p:embed/>
                </p:oleObj>
              </mc:Choice>
              <mc:Fallback>
                <p:oleObj name="Equation" r:id="rId21" imgW="101468" imgH="164885" progId="Equation.DSMT4">
                  <p:embed/>
                  <p:pic>
                    <p:nvPicPr>
                      <p:cNvPr id="13" name="Obje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7101" y="3287886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804752" y="775252"/>
          <a:ext cx="892175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66400" imgH="164880" progId="Equation.DSMT4">
                  <p:embed/>
                </p:oleObj>
              </mc:Choice>
              <mc:Fallback>
                <p:oleObj name="Equation" r:id="rId22" imgW="266400" imgH="1648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4752" y="775252"/>
                        <a:ext cx="892175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6648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3717977" y="68808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1468" imgH="164885" progId="Equation.DSMT4">
                  <p:embed/>
                </p:oleObj>
              </mc:Choice>
              <mc:Fallback>
                <p:oleObj name="Equation" r:id="rId3" imgW="101468" imgH="164885" progId="Equation.DSMT4">
                  <p:embed/>
                  <p:pic>
                    <p:nvPicPr>
                      <p:cNvPr id="2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77" y="68808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4514257" y="132861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1468" imgH="164885" progId="Equation.DSMT4">
                  <p:embed/>
                </p:oleObj>
              </mc:Choice>
              <mc:Fallback>
                <p:oleObj name="Equation" r:id="rId5" imgW="101468" imgH="164885" progId="Equation.DSMT4">
                  <p:embed/>
                  <p:pic>
                    <p:nvPicPr>
                      <p:cNvPr id="11" name="Obje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257" y="132861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4807706" y="1450410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39700" progId="Equation.DSMT4">
                  <p:embed/>
                </p:oleObj>
              </mc:Choice>
              <mc:Fallback>
                <p:oleObj name="Equation" r:id="rId6" imgW="139700" imgH="13970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06" y="1450410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468" imgH="164885" progId="Equation.DSMT4">
                  <p:embed/>
                </p:oleObj>
              </mc:Choice>
              <mc:Fallback>
                <p:oleObj name="Equation" r:id="rId9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/>
          <p:cNvCxnSpPr/>
          <p:nvPr/>
        </p:nvCxnSpPr>
        <p:spPr>
          <a:xfrm>
            <a:off x="5295449" y="1723941"/>
            <a:ext cx="379562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980315" y="109220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1468" imgH="164885" progId="Equation.DSMT4">
                  <p:embed/>
                </p:oleObj>
              </mc:Choice>
              <mc:Fallback>
                <p:oleObj name="Equation" r:id="rId10" imgW="101468" imgH="164885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0315" y="109220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807186" y="2102873"/>
          <a:ext cx="5000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139700" progId="Equation.DSMT4">
                  <p:embed/>
                </p:oleObj>
              </mc:Choice>
              <mc:Fallback>
                <p:oleObj name="Equation" r:id="rId11" imgW="139700" imgH="139700" progId="Equation.DSMT4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186" y="2102873"/>
                        <a:ext cx="5000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Connecteur droit 19"/>
          <p:cNvCxnSpPr/>
          <p:nvPr/>
        </p:nvCxnSpPr>
        <p:spPr>
          <a:xfrm>
            <a:off x="6326034" y="2365227"/>
            <a:ext cx="267492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t 20"/>
          <p:cNvGraphicFramePr>
            <a:graphicFrameLocks noChangeAspect="1"/>
          </p:cNvGraphicFramePr>
          <p:nvPr/>
        </p:nvGraphicFramePr>
        <p:xfrm>
          <a:off x="7488364" y="167259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1520" imgH="164880" progId="Equation.DSMT4">
                  <p:embed/>
                </p:oleObj>
              </mc:Choice>
              <mc:Fallback>
                <p:oleObj name="Equation" r:id="rId12" imgW="101520" imgH="164880" progId="Equation.DSMT4">
                  <p:embed/>
                  <p:pic>
                    <p:nvPicPr>
                      <p:cNvPr id="21" name="Obje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8364" y="167259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6253744" y="2671668"/>
          <a:ext cx="36353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1520" imgH="164880" progId="Equation.DSMT4">
                  <p:embed/>
                </p:oleObj>
              </mc:Choice>
              <mc:Fallback>
                <p:oleObj name="Equation" r:id="rId13" imgW="101520" imgH="164880" progId="Equation.DSMT4">
                  <p:embed/>
                  <p:pic>
                    <p:nvPicPr>
                      <p:cNvPr id="22" name="Obje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744" y="2671668"/>
                        <a:ext cx="36353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529970" y="2743578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9700" imgH="139700" progId="Equation.DSMT4">
                  <p:embed/>
                </p:oleObj>
              </mc:Choice>
              <mc:Fallback>
                <p:oleObj name="Equation" r:id="rId15" imgW="139700" imgH="139700" progId="Equation.DSMT4">
                  <p:embed/>
                  <p:pic>
                    <p:nvPicPr>
                      <p:cNvPr id="6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970" y="2743578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Connecteur droit 22"/>
          <p:cNvCxnSpPr/>
          <p:nvPr/>
        </p:nvCxnSpPr>
        <p:spPr>
          <a:xfrm>
            <a:off x="7021643" y="3024621"/>
            <a:ext cx="19702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t 23"/>
          <p:cNvGraphicFramePr>
            <a:graphicFrameLocks noChangeAspect="1"/>
          </p:cNvGraphicFramePr>
          <p:nvPr/>
        </p:nvGraphicFramePr>
        <p:xfrm>
          <a:off x="7813236" y="2314417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1468" imgH="164885" progId="Equation.DSMT4">
                  <p:embed/>
                </p:oleObj>
              </mc:Choice>
              <mc:Fallback>
                <p:oleObj name="Equation" r:id="rId16" imgW="101468" imgH="164885" progId="Equation.DSMT4">
                  <p:embed/>
                  <p:pic>
                    <p:nvPicPr>
                      <p:cNvPr id="24" name="Obje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3236" y="2314417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/>
        </p:nvGraphicFramePr>
        <p:xfrm>
          <a:off x="8334195" y="3669906"/>
          <a:ext cx="6334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77480" imgH="177480" progId="Equation.DSMT4">
                  <p:embed/>
                </p:oleObj>
              </mc:Choice>
              <mc:Fallback>
                <p:oleObj name="Equation" r:id="rId17" imgW="177480" imgH="177480" progId="Equation.DSMT4">
                  <p:embed/>
                  <p:pic>
                    <p:nvPicPr>
                      <p:cNvPr id="26" name="Obje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195" y="3669906"/>
                        <a:ext cx="6334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/>
        </p:nvGraphicFramePr>
        <p:xfrm>
          <a:off x="7886420" y="3411181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39700" imgH="139700" progId="Equation.DSMT4">
                  <p:embed/>
                </p:oleObj>
              </mc:Choice>
              <mc:Fallback>
                <p:oleObj name="Equation" r:id="rId19" imgW="139700" imgH="139700" progId="Equation.DSMT4">
                  <p:embed/>
                  <p:pic>
                    <p:nvPicPr>
                      <p:cNvPr id="28" name="Obje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6420" y="3411181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Connecteur droit 28"/>
          <p:cNvCxnSpPr/>
          <p:nvPr/>
        </p:nvCxnSpPr>
        <p:spPr>
          <a:xfrm>
            <a:off x="8415844" y="3683576"/>
            <a:ext cx="50405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t 29"/>
          <p:cNvGraphicFramePr>
            <a:graphicFrameLocks noChangeAspect="1"/>
          </p:cNvGraphicFramePr>
          <p:nvPr/>
        </p:nvGraphicFramePr>
        <p:xfrm>
          <a:off x="8481587" y="2965293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1468" imgH="164885" progId="Equation.DSMT4">
                  <p:embed/>
                </p:oleObj>
              </mc:Choice>
              <mc:Fallback>
                <p:oleObj name="Equation" r:id="rId20" imgW="101468" imgH="164885" progId="Equation.DSMT4">
                  <p:embed/>
                  <p:pic>
                    <p:nvPicPr>
                      <p:cNvPr id="30" name="Obje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1587" y="2965293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5423895" y="2020935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01468" imgH="164885" progId="Equation.DSMT4">
                  <p:embed/>
                </p:oleObj>
              </mc:Choice>
              <mc:Fallback>
                <p:oleObj name="Equation" r:id="rId21" imgW="101468" imgH="164885" progId="Equation.DSMT4">
                  <p:embed/>
                  <p:pic>
                    <p:nvPicPr>
                      <p:cNvPr id="12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3895" y="2020935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/>
        </p:nvGraphicFramePr>
        <p:xfrm>
          <a:off x="7287101" y="3287886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01468" imgH="164885" progId="Equation.DSMT4">
                  <p:embed/>
                </p:oleObj>
              </mc:Choice>
              <mc:Fallback>
                <p:oleObj name="Equation" r:id="rId22" imgW="101468" imgH="164885" progId="Equation.DSMT4">
                  <p:embed/>
                  <p:pic>
                    <p:nvPicPr>
                      <p:cNvPr id="13" name="Obje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7101" y="3287886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804752" y="775252"/>
          <a:ext cx="892175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266400" imgH="164880" progId="Equation.DSMT4">
                  <p:embed/>
                </p:oleObj>
              </mc:Choice>
              <mc:Fallback>
                <p:oleObj name="Equation" r:id="rId23" imgW="266400" imgH="1648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4752" y="775252"/>
                        <a:ext cx="892175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3511551" y="1444625"/>
          <a:ext cx="892175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266353" imgH="164885" progId="Equation.DSMT4">
                  <p:embed/>
                </p:oleObj>
              </mc:Choice>
              <mc:Fallback>
                <p:oleObj name="Equation" r:id="rId25" imgW="266353" imgH="164885" progId="Equation.DSMT4">
                  <p:embed/>
                  <p:pic>
                    <p:nvPicPr>
                      <p:cNvPr id="9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1551" y="1444625"/>
                        <a:ext cx="892175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4478154" y="1155995"/>
            <a:ext cx="5004642" cy="3560936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264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03"/>
    </mc:Choice>
    <mc:Fallback xmlns="">
      <p:transition spd="slow" advTm="388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3717977" y="688080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1468" imgH="164885" progId="Equation.DSMT4">
                  <p:embed/>
                </p:oleObj>
              </mc:Choice>
              <mc:Fallback>
                <p:oleObj name="Equation" r:id="rId3" imgW="101468" imgH="164885" progId="Equation.DSMT4">
                  <p:embed/>
                  <p:pic>
                    <p:nvPicPr>
                      <p:cNvPr id="2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77" y="688080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041115" y="726039"/>
          <a:ext cx="500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39700" progId="Equation.DSMT4">
                  <p:embed/>
                </p:oleObj>
              </mc:Choice>
              <mc:Fallback>
                <p:oleObj name="Equation" r:id="rId5" imgW="139700" imgH="139700" progId="Equation.DSMT4">
                  <p:embed/>
                  <p:pic>
                    <p:nvPicPr>
                      <p:cNvPr id="4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115" y="726039"/>
                        <a:ext cx="50006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4581734" y="1046440"/>
            <a:ext cx="453650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643735" y="348842"/>
          <a:ext cx="361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1468" imgH="164885" progId="Equation.DSMT4">
                  <p:embed/>
                </p:oleObj>
              </mc:Choice>
              <mc:Fallback>
                <p:oleObj name="Equation" r:id="rId7" imgW="101468" imgH="164885" progId="Equation.DSMT4">
                  <p:embed/>
                  <p:pic>
                    <p:nvPicPr>
                      <p:cNvPr id="1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35" y="348842"/>
                        <a:ext cx="361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2804752" y="775252"/>
          <a:ext cx="892175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400" imgH="164880" progId="Equation.DSMT4">
                  <p:embed/>
                </p:oleObj>
              </mc:Choice>
              <mc:Fallback>
                <p:oleObj name="Equation" r:id="rId8" imgW="266400" imgH="164880" progId="Equation.DSMT4">
                  <p:embed/>
                  <p:pic>
                    <p:nvPicPr>
                      <p:cNvPr id="7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4752" y="775252"/>
                        <a:ext cx="892175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6576353" y="1172424"/>
          <a:ext cx="466725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680" imgH="164880" progId="Equation.DSMT4">
                  <p:embed/>
                </p:oleObj>
              </mc:Choice>
              <mc:Fallback>
                <p:oleObj name="Equation" r:id="rId10" imgW="139680" imgH="164880" progId="Equation.DSMT4">
                  <p:embed/>
                  <p:pic>
                    <p:nvPicPr>
                      <p:cNvPr id="16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6353" y="1172424"/>
                        <a:ext cx="466725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 26"/>
          <p:cNvGraphicFramePr>
            <a:graphicFrameLocks noChangeAspect="1"/>
          </p:cNvGraphicFramePr>
          <p:nvPr/>
        </p:nvGraphicFramePr>
        <p:xfrm>
          <a:off x="4725794" y="3078432"/>
          <a:ext cx="2886075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63280" imgH="228600" progId="Equation.DSMT4">
                  <p:embed/>
                </p:oleObj>
              </mc:Choice>
              <mc:Fallback>
                <p:oleObj name="Equation" r:id="rId12" imgW="863280" imgH="228600" progId="Equation.DSMT4">
                  <p:embed/>
                  <p:pic>
                    <p:nvPicPr>
                      <p:cNvPr id="27" name="Obje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794" y="3078432"/>
                        <a:ext cx="2886075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t 30"/>
          <p:cNvGraphicFramePr>
            <a:graphicFrameLocks noChangeAspect="1"/>
          </p:cNvGraphicFramePr>
          <p:nvPr/>
        </p:nvGraphicFramePr>
        <p:xfrm>
          <a:off x="5134834" y="1997473"/>
          <a:ext cx="216535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47640" imgH="228600" progId="Equation.DSMT4">
                  <p:embed/>
                </p:oleObj>
              </mc:Choice>
              <mc:Fallback>
                <p:oleObj name="Equation" r:id="rId14" imgW="647640" imgH="228600" progId="Equation.DSMT4">
                  <p:embed/>
                  <p:pic>
                    <p:nvPicPr>
                      <p:cNvPr id="31" name="Obje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4834" y="1997473"/>
                        <a:ext cx="2165350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t 31"/>
          <p:cNvGraphicFramePr>
            <a:graphicFrameLocks noChangeAspect="1"/>
          </p:cNvGraphicFramePr>
          <p:nvPr/>
        </p:nvGraphicFramePr>
        <p:xfrm>
          <a:off x="4883523" y="4457044"/>
          <a:ext cx="46672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680" imgH="139680" progId="Equation.DSMT4">
                  <p:embed/>
                </p:oleObj>
              </mc:Choice>
              <mc:Fallback>
                <p:oleObj name="Equation" r:id="rId16" imgW="139680" imgH="139680" progId="Equation.DSMT4">
                  <p:embed/>
                  <p:pic>
                    <p:nvPicPr>
                      <p:cNvPr id="32" name="Obje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523" y="4457044"/>
                        <a:ext cx="466725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t 32"/>
          <p:cNvGraphicFramePr>
            <a:graphicFrameLocks noChangeAspect="1"/>
          </p:cNvGraphicFramePr>
          <p:nvPr/>
        </p:nvGraphicFramePr>
        <p:xfrm>
          <a:off x="4892391" y="4763768"/>
          <a:ext cx="46672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680" imgH="101520" progId="Equation.DSMT4">
                  <p:embed/>
                </p:oleObj>
              </mc:Choice>
              <mc:Fallback>
                <p:oleObj name="Equation" r:id="rId18" imgW="139680" imgH="101520" progId="Equation.DSMT4">
                  <p:embed/>
                  <p:pic>
                    <p:nvPicPr>
                      <p:cNvPr id="33" name="Obje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2391" y="4763768"/>
                        <a:ext cx="466725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t 33"/>
          <p:cNvGraphicFramePr>
            <a:graphicFrameLocks noChangeAspect="1"/>
          </p:cNvGraphicFramePr>
          <p:nvPr/>
        </p:nvGraphicFramePr>
        <p:xfrm>
          <a:off x="3724327" y="4870073"/>
          <a:ext cx="890587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66400" imgH="164880" progId="Equation.DSMT4">
                  <p:embed/>
                </p:oleObj>
              </mc:Choice>
              <mc:Fallback>
                <p:oleObj name="Equation" r:id="rId20" imgW="266400" imgH="164880" progId="Equation.DSMT4">
                  <p:embed/>
                  <p:pic>
                    <p:nvPicPr>
                      <p:cNvPr id="34" name="Obje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4327" y="4870073"/>
                        <a:ext cx="890587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t 34"/>
          <p:cNvGraphicFramePr>
            <a:graphicFrameLocks noChangeAspect="1"/>
          </p:cNvGraphicFramePr>
          <p:nvPr/>
        </p:nvGraphicFramePr>
        <p:xfrm>
          <a:off x="6025373" y="4746863"/>
          <a:ext cx="3563937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066680" imgH="190440" progId="Equation.DSMT4">
                  <p:embed/>
                </p:oleObj>
              </mc:Choice>
              <mc:Fallback>
                <p:oleObj name="Equation" r:id="rId22" imgW="1066680" imgH="190440" progId="Equation.DSMT4">
                  <p:embed/>
                  <p:pic>
                    <p:nvPicPr>
                      <p:cNvPr id="35" name="Obje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5373" y="4746863"/>
                        <a:ext cx="3563937" cy="63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 36"/>
          <p:cNvGraphicFramePr>
            <a:graphicFrameLocks noChangeAspect="1"/>
          </p:cNvGraphicFramePr>
          <p:nvPr/>
        </p:nvGraphicFramePr>
        <p:xfrm>
          <a:off x="5110849" y="5144393"/>
          <a:ext cx="423863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26720" imgH="164880" progId="Equation.DSMT4">
                  <p:embed/>
                </p:oleObj>
              </mc:Choice>
              <mc:Fallback>
                <p:oleObj name="Equation" r:id="rId24" imgW="126720" imgH="164880" progId="Equation.DSMT4">
                  <p:embed/>
                  <p:pic>
                    <p:nvPicPr>
                      <p:cNvPr id="37" name="Obje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0849" y="5144393"/>
                        <a:ext cx="423863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t 37"/>
          <p:cNvGraphicFramePr>
            <a:graphicFrameLocks noChangeAspect="1"/>
          </p:cNvGraphicFramePr>
          <p:nvPr/>
        </p:nvGraphicFramePr>
        <p:xfrm>
          <a:off x="4618724" y="4423033"/>
          <a:ext cx="339725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01520" imgH="164880" progId="Equation.DSMT4">
                  <p:embed/>
                </p:oleObj>
              </mc:Choice>
              <mc:Fallback>
                <p:oleObj name="Equation" r:id="rId26" imgW="101520" imgH="164880" progId="Equation.DSMT4">
                  <p:embed/>
                  <p:pic>
                    <p:nvPicPr>
                      <p:cNvPr id="38" name="Obje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8724" y="4423033"/>
                        <a:ext cx="339725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t 38"/>
          <p:cNvGraphicFramePr>
            <a:graphicFrameLocks noChangeAspect="1"/>
          </p:cNvGraphicFramePr>
          <p:nvPr/>
        </p:nvGraphicFramePr>
        <p:xfrm>
          <a:off x="5266106" y="4292859"/>
          <a:ext cx="7620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228600" imgH="228600" progId="Equation.DSMT4">
                  <p:embed/>
                </p:oleObj>
              </mc:Choice>
              <mc:Fallback>
                <p:oleObj name="Equation" r:id="rId28" imgW="228600" imgH="228600" progId="Equation.DSMT4">
                  <p:embed/>
                  <p:pic>
                    <p:nvPicPr>
                      <p:cNvPr id="39" name="Obje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6106" y="4292859"/>
                        <a:ext cx="7620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Connecteur droit 39"/>
          <p:cNvCxnSpPr/>
          <p:nvPr/>
        </p:nvCxnSpPr>
        <p:spPr>
          <a:xfrm>
            <a:off x="4662250" y="5083807"/>
            <a:ext cx="131232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4859328" y="4439920"/>
            <a:ext cx="474672" cy="467712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706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23"/>
    </mc:Choice>
    <mc:Fallback xmlns="">
      <p:transition spd="slow" advTm="47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3"/>
          <p:cNvGraphicFramePr>
            <a:graphicFrameLocks noChangeAspect="1"/>
          </p:cNvGraphicFramePr>
          <p:nvPr/>
        </p:nvGraphicFramePr>
        <p:xfrm>
          <a:off x="4295800" y="764705"/>
          <a:ext cx="395605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588" imgH="203112" progId="Equation.DSMT4">
                  <p:embed/>
                </p:oleObj>
              </mc:Choice>
              <mc:Fallback>
                <p:oleObj name="Equation" r:id="rId2" imgW="1180588" imgH="203112" progId="Equation.DSMT4">
                  <p:embed/>
                  <p:pic>
                    <p:nvPicPr>
                      <p:cNvPr id="2867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800" y="764705"/>
                        <a:ext cx="395605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88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716" y="1772817"/>
            <a:ext cx="4558015" cy="4246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7FE11363-75E3-472F-BE81-82084F56F1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1919" y="1437511"/>
          <a:ext cx="743906" cy="69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7FE11363-75E3-472F-BE81-82084F56F1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1919" y="1437511"/>
                        <a:ext cx="743906" cy="69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18" y="-15240"/>
            <a:ext cx="9172592" cy="687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llipse 19"/>
          <p:cNvSpPr/>
          <p:nvPr/>
        </p:nvSpPr>
        <p:spPr>
          <a:xfrm>
            <a:off x="5624055" y="3155444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1" name="Ellipse 20"/>
          <p:cNvSpPr/>
          <p:nvPr/>
        </p:nvSpPr>
        <p:spPr>
          <a:xfrm>
            <a:off x="5462130" y="30078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2" name="Ellipse 21"/>
          <p:cNvSpPr/>
          <p:nvPr/>
        </p:nvSpPr>
        <p:spPr>
          <a:xfrm>
            <a:off x="6119355" y="35031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3" name="Ellipse 22"/>
          <p:cNvSpPr/>
          <p:nvPr/>
        </p:nvSpPr>
        <p:spPr>
          <a:xfrm>
            <a:off x="5781218" y="329831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4" name="Ellipse 23"/>
          <p:cNvSpPr/>
          <p:nvPr/>
        </p:nvSpPr>
        <p:spPr>
          <a:xfrm>
            <a:off x="5938380" y="34078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5" name="Ellipse 24"/>
          <p:cNvSpPr/>
          <p:nvPr/>
        </p:nvSpPr>
        <p:spPr>
          <a:xfrm>
            <a:off x="5319255" y="28363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6" name="Ellipse 25"/>
          <p:cNvSpPr/>
          <p:nvPr/>
        </p:nvSpPr>
        <p:spPr>
          <a:xfrm>
            <a:off x="5166856" y="26458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7" name="Ellipse 26"/>
          <p:cNvSpPr/>
          <p:nvPr/>
        </p:nvSpPr>
        <p:spPr>
          <a:xfrm>
            <a:off x="5066844" y="24553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Ellipse 27"/>
          <p:cNvSpPr/>
          <p:nvPr/>
        </p:nvSpPr>
        <p:spPr>
          <a:xfrm>
            <a:off x="4990643" y="22553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0" name="Ellipse 29"/>
          <p:cNvSpPr/>
          <p:nvPr/>
        </p:nvSpPr>
        <p:spPr>
          <a:xfrm>
            <a:off x="4890630" y="20219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Ellipse 14"/>
          <p:cNvSpPr/>
          <p:nvPr/>
        </p:nvSpPr>
        <p:spPr>
          <a:xfrm>
            <a:off x="6360234" y="348882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" name="Ellipse 13"/>
          <p:cNvSpPr/>
          <p:nvPr/>
        </p:nvSpPr>
        <p:spPr>
          <a:xfrm>
            <a:off x="5319255" y="28363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" name="Ellipse 15"/>
          <p:cNvSpPr/>
          <p:nvPr/>
        </p:nvSpPr>
        <p:spPr>
          <a:xfrm>
            <a:off x="5476419" y="2645856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7" name="Ellipse 16"/>
          <p:cNvSpPr/>
          <p:nvPr/>
        </p:nvSpPr>
        <p:spPr>
          <a:xfrm>
            <a:off x="5176381" y="302209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" name="Ellipse 17"/>
          <p:cNvSpPr/>
          <p:nvPr/>
        </p:nvSpPr>
        <p:spPr>
          <a:xfrm>
            <a:off x="5076368" y="32364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9" name="Ellipse 18"/>
          <p:cNvSpPr/>
          <p:nvPr/>
        </p:nvSpPr>
        <p:spPr>
          <a:xfrm>
            <a:off x="5009694" y="348405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9" name="Ellipse 28"/>
          <p:cNvSpPr/>
          <p:nvPr/>
        </p:nvSpPr>
        <p:spPr>
          <a:xfrm>
            <a:off x="5633581" y="247440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1" name="Ellipse 30"/>
          <p:cNvSpPr/>
          <p:nvPr/>
        </p:nvSpPr>
        <p:spPr>
          <a:xfrm>
            <a:off x="5972289" y="22553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2" name="Ellipse 31"/>
          <p:cNvSpPr/>
          <p:nvPr/>
        </p:nvSpPr>
        <p:spPr>
          <a:xfrm>
            <a:off x="5795506" y="234105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3" name="Ellipse 32"/>
          <p:cNvSpPr/>
          <p:nvPr/>
        </p:nvSpPr>
        <p:spPr>
          <a:xfrm>
            <a:off x="6171744" y="217913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4" name="Ellipse 33"/>
          <p:cNvSpPr/>
          <p:nvPr/>
        </p:nvSpPr>
        <p:spPr>
          <a:xfrm>
            <a:off x="6352719" y="21410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5" name="Ellipse 34"/>
          <p:cNvSpPr/>
          <p:nvPr/>
        </p:nvSpPr>
        <p:spPr>
          <a:xfrm>
            <a:off x="6535678" y="2117221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6" name="Ellipse 35"/>
          <p:cNvSpPr/>
          <p:nvPr/>
        </p:nvSpPr>
        <p:spPr>
          <a:xfrm>
            <a:off x="6728956" y="209340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7" name="Ellipse 36"/>
          <p:cNvSpPr/>
          <p:nvPr/>
        </p:nvSpPr>
        <p:spPr>
          <a:xfrm>
            <a:off x="6909931" y="2050545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8" name="Ellipse 37"/>
          <p:cNvSpPr/>
          <p:nvPr/>
        </p:nvSpPr>
        <p:spPr>
          <a:xfrm>
            <a:off x="7109956" y="209817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39" name="Ellipse 38"/>
          <p:cNvSpPr/>
          <p:nvPr/>
        </p:nvSpPr>
        <p:spPr>
          <a:xfrm>
            <a:off x="7300456" y="2179133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0" name="Ellipse 39"/>
          <p:cNvSpPr/>
          <p:nvPr/>
        </p:nvSpPr>
        <p:spPr>
          <a:xfrm>
            <a:off x="4798009" y="484404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1" name="Ellipse 40"/>
          <p:cNvSpPr/>
          <p:nvPr/>
        </p:nvSpPr>
        <p:spPr>
          <a:xfrm>
            <a:off x="4807534" y="459163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2" name="Ellipse 41"/>
          <p:cNvSpPr/>
          <p:nvPr/>
        </p:nvSpPr>
        <p:spPr>
          <a:xfrm>
            <a:off x="4888497" y="432969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3" name="Ellipse 42"/>
          <p:cNvSpPr/>
          <p:nvPr/>
        </p:nvSpPr>
        <p:spPr>
          <a:xfrm>
            <a:off x="4898022" y="4020130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4" name="Ellipse 43"/>
          <p:cNvSpPr/>
          <p:nvPr/>
        </p:nvSpPr>
        <p:spPr>
          <a:xfrm>
            <a:off x="4936122" y="3748667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aphicFrame>
        <p:nvGraphicFramePr>
          <p:cNvPr id="48" name="Objet 47"/>
          <p:cNvGraphicFramePr>
            <a:graphicFrameLocks noChangeAspect="1"/>
          </p:cNvGraphicFramePr>
          <p:nvPr/>
        </p:nvGraphicFramePr>
        <p:xfrm>
          <a:off x="407406" y="3748667"/>
          <a:ext cx="2430092" cy="69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11000" imgH="203040" progId="Equation.DSMT4">
                  <p:embed/>
                </p:oleObj>
              </mc:Choice>
              <mc:Fallback>
                <p:oleObj name="Equation" r:id="rId6" imgW="711000" imgH="203040" progId="Equation.DSMT4">
                  <p:embed/>
                  <p:pic>
                    <p:nvPicPr>
                      <p:cNvPr id="48" name="Objet 4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7406" y="3748667"/>
                        <a:ext cx="2430092" cy="69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EE18486D-A0D3-4FBE-BAC1-686E763CEC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4210" y="2251140"/>
          <a:ext cx="743905" cy="694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0440" imgH="177480" progId="Equation.DSMT4">
                  <p:embed/>
                </p:oleObj>
              </mc:Choice>
              <mc:Fallback>
                <p:oleObj name="Equation" r:id="rId8" imgW="190440" imgH="177480" progId="Equation.DSMT4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EE18486D-A0D3-4FBE-BAC1-686E763CEC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04210" y="2251140"/>
                        <a:ext cx="743905" cy="6943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5ED6C98-550D-4AD1-B512-DFC19A6B9A55}"/>
              </a:ext>
            </a:extLst>
          </p:cNvPr>
          <p:cNvCxnSpPr/>
          <p:nvPr/>
        </p:nvCxnSpPr>
        <p:spPr>
          <a:xfrm>
            <a:off x="1225877" y="2163235"/>
            <a:ext cx="669565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4016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97"/>
    </mc:Choice>
    <mc:Fallback xmlns="">
      <p:transition spd="slow" advTm="30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lo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02582" y="843597"/>
            <a:ext cx="7041264" cy="528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Picture 6" descr="Ana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-121585"/>
            <a:ext cx="4007768" cy="7087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The Pine Cone | Nature gÃ©omÃ©trique, Spirale de fibonacci, Pomme de p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538" y="3383604"/>
            <a:ext cx="3473548" cy="365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bonacci flower---highly obvious Fibonacci sequence | GÃ©omÃ©trie fractale,  Spirale de fibonacci, Fleur de la vi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538" y="-51513"/>
            <a:ext cx="3473548" cy="347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49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00"/>
    </mc:Choice>
    <mc:Fallback xmlns="">
      <p:transition spd="slow" advTm="209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6.3|7.9|4.7|1.4|1.2|1.1|1.1|10.8|1.8|7.6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7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4|5.1|1.2|5.5|4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"/>
</p:tagLst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6749</TotalTime>
  <Words>5</Words>
  <Application>Microsoft Office PowerPoint</Application>
  <PresentationFormat>Grand écran</PresentationFormat>
  <Paragraphs>3</Paragraphs>
  <Slides>27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Modèle par défaut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Constructions à la règle et au compas</dc:title>
  <dc:creator>Christian Côté</dc:creator>
  <cp:lastModifiedBy>Christian Côté</cp:lastModifiedBy>
  <cp:revision>354</cp:revision>
  <dcterms:created xsi:type="dcterms:W3CDTF">2005-11-20T06:17:36Z</dcterms:created>
  <dcterms:modified xsi:type="dcterms:W3CDTF">2024-05-01T02:18:02Z</dcterms:modified>
</cp:coreProperties>
</file>