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2"/>
  </p:notesMasterIdLst>
  <p:sldIdLst>
    <p:sldId id="548" r:id="rId2"/>
    <p:sldId id="618" r:id="rId3"/>
    <p:sldId id="622" r:id="rId4"/>
    <p:sldId id="621" r:id="rId5"/>
    <p:sldId id="623" r:id="rId6"/>
    <p:sldId id="619" r:id="rId7"/>
    <p:sldId id="620" r:id="rId8"/>
    <p:sldId id="624" r:id="rId9"/>
    <p:sldId id="625" r:id="rId10"/>
    <p:sldId id="626" r:id="rId11"/>
  </p:sldIdLst>
  <p:sldSz cx="12192000" cy="6858000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7C80"/>
    <a:srgbClr val="BBE0E3"/>
    <a:srgbClr val="FF0000"/>
    <a:srgbClr val="0000FF"/>
    <a:srgbClr val="FFFF00"/>
    <a:srgbClr val="92D050"/>
    <a:srgbClr val="00FF00"/>
    <a:srgbClr val="28D84A"/>
    <a:srgbClr val="C0C0C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38F7B-80A4-48CD-9C2D-10AD9ED1A285}" v="6" dt="2025-03-14T19:56:45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3" autoAdjust="0"/>
    <p:restoredTop sz="84644" autoAdjust="0"/>
  </p:normalViewPr>
  <p:slideViewPr>
    <p:cSldViewPr>
      <p:cViewPr varScale="1">
        <p:scale>
          <a:sx n="137" d="100"/>
          <a:sy n="137" d="100"/>
        </p:scale>
        <p:origin x="101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Côté" userId="6e021fe2-e8aa-44cc-b612-0a4fd388562f" providerId="ADAL" clId="{11A38F7B-80A4-48CD-9C2D-10AD9ED1A285}"/>
    <pc:docChg chg="modSld">
      <pc:chgData name="Christian Côté" userId="6e021fe2-e8aa-44cc-b612-0a4fd388562f" providerId="ADAL" clId="{11A38F7B-80A4-48CD-9C2D-10AD9ED1A285}" dt="2025-03-14T19:56:45.538" v="8" actId="114"/>
      <pc:docMkLst>
        <pc:docMk/>
      </pc:docMkLst>
      <pc:sldChg chg="modSp mod">
        <pc:chgData name="Christian Côté" userId="6e021fe2-e8aa-44cc-b612-0a4fd388562f" providerId="ADAL" clId="{11A38F7B-80A4-48CD-9C2D-10AD9ED1A285}" dt="2025-03-14T19:44:30.795" v="2" actId="1076"/>
        <pc:sldMkLst>
          <pc:docMk/>
          <pc:sldMk cId="2889342235" sldId="548"/>
        </pc:sldMkLst>
        <pc:spChg chg="mod">
          <ac:chgData name="Christian Côté" userId="6e021fe2-e8aa-44cc-b612-0a4fd388562f" providerId="ADAL" clId="{11A38F7B-80A4-48CD-9C2D-10AD9ED1A285}" dt="2025-03-14T19:44:30.795" v="2" actId="1076"/>
          <ac:spMkLst>
            <pc:docMk/>
            <pc:sldMk cId="2889342235" sldId="548"/>
            <ac:spMk id="2" creationId="{00000000-0000-0000-0000-000000000000}"/>
          </ac:spMkLst>
        </pc:spChg>
      </pc:sldChg>
      <pc:sldChg chg="modSp">
        <pc:chgData name="Christian Côté" userId="6e021fe2-e8aa-44cc-b612-0a4fd388562f" providerId="ADAL" clId="{11A38F7B-80A4-48CD-9C2D-10AD9ED1A285}" dt="2025-03-14T19:56:30.124" v="5" actId="114"/>
        <pc:sldMkLst>
          <pc:docMk/>
          <pc:sldMk cId="2933673056" sldId="620"/>
        </pc:sldMkLst>
        <pc:spChg chg="mod">
          <ac:chgData name="Christian Côté" userId="6e021fe2-e8aa-44cc-b612-0a4fd388562f" providerId="ADAL" clId="{11A38F7B-80A4-48CD-9C2D-10AD9ED1A285}" dt="2025-03-14T19:56:30.124" v="5" actId="114"/>
          <ac:spMkLst>
            <pc:docMk/>
            <pc:sldMk cId="2933673056" sldId="620"/>
            <ac:spMk id="2" creationId="{A0885A15-93BC-ED4F-72D5-980D78C0AE08}"/>
          </ac:spMkLst>
        </pc:spChg>
        <pc:spChg chg="mod">
          <ac:chgData name="Christian Côté" userId="6e021fe2-e8aa-44cc-b612-0a4fd388562f" providerId="ADAL" clId="{11A38F7B-80A4-48CD-9C2D-10AD9ED1A285}" dt="2025-03-14T19:56:26.433" v="4" actId="114"/>
          <ac:spMkLst>
            <pc:docMk/>
            <pc:sldMk cId="2933673056" sldId="620"/>
            <ac:spMk id="4" creationId="{26CB3B08-3AD8-D3A9-9A2D-27791DD39433}"/>
          </ac:spMkLst>
        </pc:spChg>
      </pc:sldChg>
      <pc:sldChg chg="modSp">
        <pc:chgData name="Christian Côté" userId="6e021fe2-e8aa-44cc-b612-0a4fd388562f" providerId="ADAL" clId="{11A38F7B-80A4-48CD-9C2D-10AD9ED1A285}" dt="2025-03-14T19:56:45.538" v="8" actId="114"/>
        <pc:sldMkLst>
          <pc:docMk/>
          <pc:sldMk cId="690903700" sldId="626"/>
        </pc:sldMkLst>
        <pc:spChg chg="mod">
          <ac:chgData name="Christian Côté" userId="6e021fe2-e8aa-44cc-b612-0a4fd388562f" providerId="ADAL" clId="{11A38F7B-80A4-48CD-9C2D-10AD9ED1A285}" dt="2025-03-14T19:56:42.790" v="7" actId="114"/>
          <ac:spMkLst>
            <pc:docMk/>
            <pc:sldMk cId="690903700" sldId="626"/>
            <ac:spMk id="5" creationId="{1BDA63D1-E845-7603-F229-304141BADBC6}"/>
          </ac:spMkLst>
        </pc:spChg>
        <pc:spChg chg="mod">
          <ac:chgData name="Christian Côté" userId="6e021fe2-e8aa-44cc-b612-0a4fd388562f" providerId="ADAL" clId="{11A38F7B-80A4-48CD-9C2D-10AD9ED1A285}" dt="2025-03-14T19:56:45.538" v="8" actId="114"/>
          <ac:spMkLst>
            <pc:docMk/>
            <pc:sldMk cId="690903700" sldId="626"/>
            <ac:spMk id="6" creationId="{17C33BC2-47ED-08AE-0090-29AF74A763A9}"/>
          </ac:spMkLst>
        </pc:spChg>
      </pc:sldChg>
    </pc:docChg>
  </pc:docChgLst>
  <pc:docChgLst>
    <pc:chgData name="Marc-Andre Desautels" userId="0af19722-b08c-44d5-84cc-3be76833f91c" providerId="ADAL" clId="{4BAD950C-757D-46B5-8553-207A37DA8B45}"/>
    <pc:docChg chg="undo custSel addSld delSld modSld sldOrd">
      <pc:chgData name="Marc-Andre Desautels" userId="0af19722-b08c-44d5-84cc-3be76833f91c" providerId="ADAL" clId="{4BAD950C-757D-46B5-8553-207A37DA8B45}" dt="2024-10-21T19:51:01.387" v="1700" actId="20577"/>
      <pc:docMkLst>
        <pc:docMk/>
      </pc:docMkLst>
      <pc:sldChg chg="del">
        <pc:chgData name="Marc-Andre Desautels" userId="0af19722-b08c-44d5-84cc-3be76833f91c" providerId="ADAL" clId="{4BAD950C-757D-46B5-8553-207A37DA8B45}" dt="2024-10-21T16:30:33.254" v="63" actId="47"/>
        <pc:sldMkLst>
          <pc:docMk/>
          <pc:sldMk cId="4221486389" sldId="538"/>
        </pc:sldMkLst>
      </pc:sldChg>
      <pc:sldChg chg="del">
        <pc:chgData name="Marc-Andre Desautels" userId="0af19722-b08c-44d5-84cc-3be76833f91c" providerId="ADAL" clId="{4BAD950C-757D-46B5-8553-207A37DA8B45}" dt="2024-10-21T16:30:19.049" v="62" actId="47"/>
        <pc:sldMkLst>
          <pc:docMk/>
          <pc:sldMk cId="4285270325" sldId="541"/>
        </pc:sldMkLst>
      </pc:sldChg>
      <pc:sldChg chg="del">
        <pc:chgData name="Marc-Andre Desautels" userId="0af19722-b08c-44d5-84cc-3be76833f91c" providerId="ADAL" clId="{4BAD950C-757D-46B5-8553-207A37DA8B45}" dt="2024-10-21T16:30:18.524" v="61" actId="47"/>
        <pc:sldMkLst>
          <pc:docMk/>
          <pc:sldMk cId="1570618543" sldId="542"/>
        </pc:sldMkLst>
      </pc:sldChg>
      <pc:sldChg chg="del">
        <pc:chgData name="Marc-Andre Desautels" userId="0af19722-b08c-44d5-84cc-3be76833f91c" providerId="ADAL" clId="{4BAD950C-757D-46B5-8553-207A37DA8B45}" dt="2024-10-21T16:30:16.152" v="60" actId="47"/>
        <pc:sldMkLst>
          <pc:docMk/>
          <pc:sldMk cId="1288766029" sldId="543"/>
        </pc:sldMkLst>
      </pc:sldChg>
      <pc:sldChg chg="del">
        <pc:chgData name="Marc-Andre Desautels" userId="0af19722-b08c-44d5-84cc-3be76833f91c" providerId="ADAL" clId="{4BAD950C-757D-46B5-8553-207A37DA8B45}" dt="2024-10-21T16:30:15.806" v="59" actId="47"/>
        <pc:sldMkLst>
          <pc:docMk/>
          <pc:sldMk cId="447972080" sldId="544"/>
        </pc:sldMkLst>
      </pc:sldChg>
      <pc:sldChg chg="del">
        <pc:chgData name="Marc-Andre Desautels" userId="0af19722-b08c-44d5-84cc-3be76833f91c" providerId="ADAL" clId="{4BAD950C-757D-46B5-8553-207A37DA8B45}" dt="2024-10-21T16:30:15.321" v="58" actId="47"/>
        <pc:sldMkLst>
          <pc:docMk/>
          <pc:sldMk cId="2636968105" sldId="545"/>
        </pc:sldMkLst>
      </pc:sldChg>
      <pc:sldChg chg="del">
        <pc:chgData name="Marc-Andre Desautels" userId="0af19722-b08c-44d5-84cc-3be76833f91c" providerId="ADAL" clId="{4BAD950C-757D-46B5-8553-207A37DA8B45}" dt="2024-10-21T16:30:14.569" v="57" actId="47"/>
        <pc:sldMkLst>
          <pc:docMk/>
          <pc:sldMk cId="1821277652" sldId="547"/>
        </pc:sldMkLst>
      </pc:sldChg>
      <pc:sldChg chg="modSp mod">
        <pc:chgData name="Marc-Andre Desautels" userId="0af19722-b08c-44d5-84cc-3be76833f91c" providerId="ADAL" clId="{4BAD950C-757D-46B5-8553-207A37DA8B45}" dt="2024-10-21T16:30:00.204" v="55" actId="1076"/>
        <pc:sldMkLst>
          <pc:docMk/>
          <pc:sldMk cId="2889342235" sldId="548"/>
        </pc:sldMkLst>
      </pc:sldChg>
      <pc:sldChg chg="del">
        <pc:chgData name="Marc-Andre Desautels" userId="0af19722-b08c-44d5-84cc-3be76833f91c" providerId="ADAL" clId="{4BAD950C-757D-46B5-8553-207A37DA8B45}" dt="2024-10-21T16:30:12.821" v="56" actId="2696"/>
        <pc:sldMkLst>
          <pc:docMk/>
          <pc:sldMk cId="859458682" sldId="549"/>
        </pc:sldMkLst>
      </pc:sldChg>
      <pc:sldChg chg="del">
        <pc:chgData name="Marc-Andre Desautels" userId="0af19722-b08c-44d5-84cc-3be76833f91c" providerId="ADAL" clId="{4BAD950C-757D-46B5-8553-207A37DA8B45}" dt="2024-10-21T16:48:13.020" v="270" actId="47"/>
        <pc:sldMkLst>
          <pc:docMk/>
          <pc:sldMk cId="1192635228" sldId="617"/>
        </pc:sldMkLst>
      </pc:sldChg>
      <pc:sldChg chg="addSp delSp modSp new mod modClrScheme delAnim modAnim chgLayout">
        <pc:chgData name="Marc-Andre Desautels" userId="0af19722-b08c-44d5-84cc-3be76833f91c" providerId="ADAL" clId="{4BAD950C-757D-46B5-8553-207A37DA8B45}" dt="2024-10-21T19:09:28.880" v="1533"/>
        <pc:sldMkLst>
          <pc:docMk/>
          <pc:sldMk cId="110535223" sldId="618"/>
        </pc:sldMkLst>
      </pc:sldChg>
      <pc:sldChg chg="addSp delSp modSp add mod modAnim">
        <pc:chgData name="Marc-Andre Desautels" userId="0af19722-b08c-44d5-84cc-3be76833f91c" providerId="ADAL" clId="{4BAD950C-757D-46B5-8553-207A37DA8B45}" dt="2024-10-21T18:50:17.025" v="1431" actId="207"/>
        <pc:sldMkLst>
          <pc:docMk/>
          <pc:sldMk cId="846228935" sldId="619"/>
        </pc:sldMkLst>
      </pc:sldChg>
      <pc:sldChg chg="addSp delSp modSp add mod modAnim">
        <pc:chgData name="Marc-Andre Desautels" userId="0af19722-b08c-44d5-84cc-3be76833f91c" providerId="ADAL" clId="{4BAD950C-757D-46B5-8553-207A37DA8B45}" dt="2024-10-21T18:49:54.012" v="1429" actId="207"/>
        <pc:sldMkLst>
          <pc:docMk/>
          <pc:sldMk cId="2933673056" sldId="620"/>
        </pc:sldMkLst>
      </pc:sldChg>
      <pc:sldChg chg="add">
        <pc:chgData name="Marc-Andre Desautels" userId="0af19722-b08c-44d5-84cc-3be76833f91c" providerId="ADAL" clId="{4BAD950C-757D-46B5-8553-207A37DA8B45}" dt="2024-10-21T18:53:58.670" v="1432" actId="2890"/>
        <pc:sldMkLst>
          <pc:docMk/>
          <pc:sldMk cId="1364217733" sldId="621"/>
        </pc:sldMkLst>
      </pc:sldChg>
      <pc:sldChg chg="addSp delSp modSp add mod ord">
        <pc:chgData name="Marc-Andre Desautels" userId="0af19722-b08c-44d5-84cc-3be76833f91c" providerId="ADAL" clId="{4BAD950C-757D-46B5-8553-207A37DA8B45}" dt="2024-10-21T19:07:03.851" v="1506"/>
        <pc:sldMkLst>
          <pc:docMk/>
          <pc:sldMk cId="856715319" sldId="622"/>
        </pc:sldMkLst>
      </pc:sldChg>
      <pc:sldChg chg="add">
        <pc:chgData name="Marc-Andre Desautels" userId="0af19722-b08c-44d5-84cc-3be76833f91c" providerId="ADAL" clId="{4BAD950C-757D-46B5-8553-207A37DA8B45}" dt="2024-10-21T19:07:00.728" v="1504" actId="2890"/>
        <pc:sldMkLst>
          <pc:docMk/>
          <pc:sldMk cId="2149515995" sldId="623"/>
        </pc:sldMkLst>
      </pc:sldChg>
      <pc:sldChg chg="addSp delSp modSp add mod ord">
        <pc:chgData name="Marc-Andre Desautels" userId="0af19722-b08c-44d5-84cc-3be76833f91c" providerId="ADAL" clId="{4BAD950C-757D-46B5-8553-207A37DA8B45}" dt="2024-10-21T19:16:51.105" v="1589" actId="20577"/>
        <pc:sldMkLst>
          <pc:docMk/>
          <pc:sldMk cId="2181276644" sldId="624"/>
        </pc:sldMkLst>
      </pc:sldChg>
      <pc:sldChg chg="addSp delSp modSp add mod modAnim">
        <pc:chgData name="Marc-Andre Desautels" userId="0af19722-b08c-44d5-84cc-3be76833f91c" providerId="ADAL" clId="{4BAD950C-757D-46B5-8553-207A37DA8B45}" dt="2024-10-21T19:49:43.155" v="1683" actId="207"/>
        <pc:sldMkLst>
          <pc:docMk/>
          <pc:sldMk cId="1380738091" sldId="625"/>
        </pc:sldMkLst>
      </pc:sldChg>
      <pc:sldChg chg="addSp delSp modSp add mod modAnim">
        <pc:chgData name="Marc-Andre Desautels" userId="0af19722-b08c-44d5-84cc-3be76833f91c" providerId="ADAL" clId="{4BAD950C-757D-46B5-8553-207A37DA8B45}" dt="2024-10-21T19:51:01.387" v="1700" actId="20577"/>
        <pc:sldMkLst>
          <pc:docMk/>
          <pc:sldMk cId="690903700" sldId="626"/>
        </pc:sldMkLst>
      </pc:sldChg>
    </pc:docChg>
  </pc:docChgLst>
  <pc:docChgLst>
    <pc:chgData name="Marc-Andre Desautels" userId="0af19722-b08c-44d5-84cc-3be76833f91c" providerId="ADAL" clId="{0B3FD9B7-9DD4-4515-B443-09C3242EC75F}"/>
    <pc:docChg chg="modSld">
      <pc:chgData name="Marc-Andre Desautels" userId="0af19722-b08c-44d5-84cc-3be76833f91c" providerId="ADAL" clId="{0B3FD9B7-9DD4-4515-B443-09C3242EC75F}" dt="2025-03-13T14:01:55.217" v="4" actId="729"/>
      <pc:docMkLst>
        <pc:docMk/>
      </pc:docMkLst>
      <pc:sldChg chg="mod modShow">
        <pc:chgData name="Marc-Andre Desautels" userId="0af19722-b08c-44d5-84cc-3be76833f91c" providerId="ADAL" clId="{0B3FD9B7-9DD4-4515-B443-09C3242EC75F}" dt="2025-03-13T14:01:14.938" v="2" actId="729"/>
        <pc:sldMkLst>
          <pc:docMk/>
          <pc:sldMk cId="1364217733" sldId="621"/>
        </pc:sldMkLst>
      </pc:sldChg>
      <pc:sldChg chg="mod modShow">
        <pc:chgData name="Marc-Andre Desautels" userId="0af19722-b08c-44d5-84cc-3be76833f91c" providerId="ADAL" clId="{0B3FD9B7-9DD4-4515-B443-09C3242EC75F}" dt="2025-03-13T14:01:26.429" v="3" actId="729"/>
        <pc:sldMkLst>
          <pc:docMk/>
          <pc:sldMk cId="856715319" sldId="622"/>
        </pc:sldMkLst>
      </pc:sldChg>
      <pc:sldChg chg="mod modShow">
        <pc:chgData name="Marc-Andre Desautels" userId="0af19722-b08c-44d5-84cc-3be76833f91c" providerId="ADAL" clId="{0B3FD9B7-9DD4-4515-B443-09C3242EC75F}" dt="2025-03-13T14:01:11.884" v="1" actId="729"/>
        <pc:sldMkLst>
          <pc:docMk/>
          <pc:sldMk cId="2149515995" sldId="623"/>
        </pc:sldMkLst>
      </pc:sldChg>
      <pc:sldChg chg="mod modShow">
        <pc:chgData name="Marc-Andre Desautels" userId="0af19722-b08c-44d5-84cc-3be76833f91c" providerId="ADAL" clId="{0B3FD9B7-9DD4-4515-B443-09C3242EC75F}" dt="2025-03-13T14:01:55.217" v="4" actId="729"/>
        <pc:sldMkLst>
          <pc:docMk/>
          <pc:sldMk cId="2181276644" sldId="6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E8EF22-2129-4A24-B150-406B52BCC9B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78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5A31-6DF0-4D45-A4FD-EBF41F96C45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01318-97B0-48B7-9389-9E496BD7365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570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E67DD-3CBF-4292-8B44-6C8A76670AE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648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E7684-843E-4D8D-931D-6C257B05344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798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D0F3F-03C2-4619-80E6-FAEDA850F3A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345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41048-738A-465B-A23B-CA1A0355086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3219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20FD0-121C-441B-899E-3DE18B5B386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765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10202-6CF8-4AE2-BAB0-F9162761A95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906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F9F1C-4670-46C9-B38A-626F97B314A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15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BFCB8-8C7F-4A9A-A621-9A8074A3B72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5036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209C0-A437-4199-B46C-D5ED1DC96A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4383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CAD5-339D-4062-B647-0C82DFBA21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2993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6733D-902E-4300-BC16-C33E136AC34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503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45539F-CADA-4382-BE12-63F6A4C2C1C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18" Type="http://schemas.openxmlformats.org/officeDocument/2006/relationships/image" Target="../media/image1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image" Target="../media/image16.emf"/><Relationship Id="rId2" Type="http://schemas.openxmlformats.org/officeDocument/2006/relationships/image" Target="../media/image1.png"/><Relationship Id="rId16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19" Type="http://schemas.openxmlformats.org/officeDocument/2006/relationships/image" Target="../media/image18.emf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18" Type="http://schemas.openxmlformats.org/officeDocument/2006/relationships/image" Target="../media/image1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17" Type="http://schemas.openxmlformats.org/officeDocument/2006/relationships/image" Target="../media/image17.emf"/><Relationship Id="rId2" Type="http://schemas.openxmlformats.org/officeDocument/2006/relationships/image" Target="../media/image2.emf"/><Relationship Id="rId16" Type="http://schemas.openxmlformats.org/officeDocument/2006/relationships/image" Target="../media/image16.emf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5" Type="http://schemas.openxmlformats.org/officeDocument/2006/relationships/image" Target="../media/image15.emf"/><Relationship Id="rId10" Type="http://schemas.openxmlformats.org/officeDocument/2006/relationships/image" Target="../media/image10.emf"/><Relationship Id="rId19" Type="http://schemas.openxmlformats.org/officeDocument/2006/relationships/image" Target="../media/image19.png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32.emf"/><Relationship Id="rId18" Type="http://schemas.openxmlformats.org/officeDocument/2006/relationships/image" Target="../media/image37.emf"/><Relationship Id="rId26" Type="http://schemas.openxmlformats.org/officeDocument/2006/relationships/image" Target="../media/image45.emf"/><Relationship Id="rId3" Type="http://schemas.openxmlformats.org/officeDocument/2006/relationships/image" Target="../media/image22.emf"/><Relationship Id="rId21" Type="http://schemas.openxmlformats.org/officeDocument/2006/relationships/image" Target="../media/image40.emf"/><Relationship Id="rId7" Type="http://schemas.openxmlformats.org/officeDocument/2006/relationships/image" Target="../media/image26.emf"/><Relationship Id="rId12" Type="http://schemas.openxmlformats.org/officeDocument/2006/relationships/image" Target="../media/image31.emf"/><Relationship Id="rId17" Type="http://schemas.openxmlformats.org/officeDocument/2006/relationships/image" Target="../media/image36.emf"/><Relationship Id="rId25" Type="http://schemas.openxmlformats.org/officeDocument/2006/relationships/image" Target="../media/image44.emf"/><Relationship Id="rId2" Type="http://schemas.openxmlformats.org/officeDocument/2006/relationships/image" Target="../media/image21.png"/><Relationship Id="rId16" Type="http://schemas.openxmlformats.org/officeDocument/2006/relationships/image" Target="../media/image35.emf"/><Relationship Id="rId20" Type="http://schemas.openxmlformats.org/officeDocument/2006/relationships/image" Target="../media/image39.emf"/><Relationship Id="rId29" Type="http://schemas.openxmlformats.org/officeDocument/2006/relationships/image" Target="../media/image4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24" Type="http://schemas.openxmlformats.org/officeDocument/2006/relationships/image" Target="../media/image43.emf"/><Relationship Id="rId5" Type="http://schemas.openxmlformats.org/officeDocument/2006/relationships/image" Target="../media/image24.emf"/><Relationship Id="rId15" Type="http://schemas.openxmlformats.org/officeDocument/2006/relationships/image" Target="../media/image34.emf"/><Relationship Id="rId23" Type="http://schemas.openxmlformats.org/officeDocument/2006/relationships/image" Target="../media/image42.emf"/><Relationship Id="rId28" Type="http://schemas.openxmlformats.org/officeDocument/2006/relationships/image" Target="../media/image47.emf"/><Relationship Id="rId10" Type="http://schemas.openxmlformats.org/officeDocument/2006/relationships/image" Target="../media/image29.emf"/><Relationship Id="rId19" Type="http://schemas.openxmlformats.org/officeDocument/2006/relationships/image" Target="../media/image38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Relationship Id="rId14" Type="http://schemas.openxmlformats.org/officeDocument/2006/relationships/image" Target="../media/image33.emf"/><Relationship Id="rId22" Type="http://schemas.openxmlformats.org/officeDocument/2006/relationships/image" Target="../media/image41.emf"/><Relationship Id="rId27" Type="http://schemas.openxmlformats.org/officeDocument/2006/relationships/image" Target="../media/image4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33.emf"/><Relationship Id="rId18" Type="http://schemas.openxmlformats.org/officeDocument/2006/relationships/image" Target="../media/image38.emf"/><Relationship Id="rId26" Type="http://schemas.openxmlformats.org/officeDocument/2006/relationships/image" Target="../media/image46.emf"/><Relationship Id="rId3" Type="http://schemas.openxmlformats.org/officeDocument/2006/relationships/image" Target="../media/image23.emf"/><Relationship Id="rId21" Type="http://schemas.openxmlformats.org/officeDocument/2006/relationships/image" Target="../media/image41.emf"/><Relationship Id="rId7" Type="http://schemas.openxmlformats.org/officeDocument/2006/relationships/image" Target="../media/image27.emf"/><Relationship Id="rId12" Type="http://schemas.openxmlformats.org/officeDocument/2006/relationships/image" Target="../media/image32.emf"/><Relationship Id="rId17" Type="http://schemas.openxmlformats.org/officeDocument/2006/relationships/image" Target="../media/image37.emf"/><Relationship Id="rId25" Type="http://schemas.openxmlformats.org/officeDocument/2006/relationships/image" Target="../media/image45.emf"/><Relationship Id="rId2" Type="http://schemas.openxmlformats.org/officeDocument/2006/relationships/image" Target="../media/image22.emf"/><Relationship Id="rId16" Type="http://schemas.openxmlformats.org/officeDocument/2006/relationships/image" Target="../media/image36.emf"/><Relationship Id="rId20" Type="http://schemas.openxmlformats.org/officeDocument/2006/relationships/image" Target="../media/image40.emf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emf"/><Relationship Id="rId11" Type="http://schemas.openxmlformats.org/officeDocument/2006/relationships/image" Target="../media/image31.emf"/><Relationship Id="rId24" Type="http://schemas.openxmlformats.org/officeDocument/2006/relationships/image" Target="../media/image44.emf"/><Relationship Id="rId5" Type="http://schemas.openxmlformats.org/officeDocument/2006/relationships/image" Target="../media/image25.emf"/><Relationship Id="rId15" Type="http://schemas.openxmlformats.org/officeDocument/2006/relationships/image" Target="../media/image35.emf"/><Relationship Id="rId23" Type="http://schemas.openxmlformats.org/officeDocument/2006/relationships/image" Target="../media/image43.emf"/><Relationship Id="rId28" Type="http://schemas.openxmlformats.org/officeDocument/2006/relationships/image" Target="../media/image48.emf"/><Relationship Id="rId10" Type="http://schemas.openxmlformats.org/officeDocument/2006/relationships/image" Target="../media/image30.emf"/><Relationship Id="rId19" Type="http://schemas.openxmlformats.org/officeDocument/2006/relationships/image" Target="../media/image39.emf"/><Relationship Id="rId4" Type="http://schemas.openxmlformats.org/officeDocument/2006/relationships/image" Target="../media/image24.emf"/><Relationship Id="rId9" Type="http://schemas.openxmlformats.org/officeDocument/2006/relationships/image" Target="../media/image29.emf"/><Relationship Id="rId14" Type="http://schemas.openxmlformats.org/officeDocument/2006/relationships/image" Target="../media/image34.emf"/><Relationship Id="rId22" Type="http://schemas.openxmlformats.org/officeDocument/2006/relationships/image" Target="../media/image42.emf"/><Relationship Id="rId27" Type="http://schemas.openxmlformats.org/officeDocument/2006/relationships/image" Target="../media/image47.emf"/><Relationship Id="rId30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11424" y="2613392"/>
            <a:ext cx="106571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6000" dirty="0">
                <a:solidFill>
                  <a:prstClr val="black"/>
                </a:solidFill>
                <a:latin typeface="Calibri"/>
              </a:rPr>
              <a:t>La formule des lacets de souliers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4000" dirty="0">
                <a:solidFill>
                  <a:prstClr val="black"/>
                </a:solidFill>
                <a:latin typeface="Calibri"/>
              </a:rPr>
              <a:t>Marc-André Désautels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7"/>
    </mc:Choice>
    <mc:Fallback xmlns="">
      <p:transition spd="slow" advTm="284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6C0657-5108-31FF-1164-738CFD7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1" y="1166018"/>
            <a:ext cx="4946407" cy="4525963"/>
          </a:xfrm>
          <a:prstGeom prst="rect">
            <a:avLst/>
          </a:prstGeom>
          <a:noFill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9DDEAA-17E9-A0A6-80C1-8CBA3B423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902" y="1166017"/>
            <a:ext cx="4946407" cy="4525963"/>
          </a:xfrm>
          <a:prstGeom prst="rect">
            <a:avLst/>
          </a:prstGeom>
          <a:noFill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D1547F-D2B5-AEB7-4113-1B8279B5D31A}"/>
              </a:ext>
            </a:extLst>
          </p:cNvPr>
          <p:cNvSpPr/>
          <p:nvPr/>
        </p:nvSpPr>
        <p:spPr>
          <a:xfrm>
            <a:off x="1003276" y="1628800"/>
            <a:ext cx="3816424" cy="3600400"/>
          </a:xfrm>
          <a:prstGeom prst="rect">
            <a:avLst/>
          </a:prstGeom>
          <a:solidFill>
            <a:srgbClr val="BBE0E3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0B84728-CE0E-70D0-5AD1-FB1589F64FC6}"/>
              </a:ext>
            </a:extLst>
          </p:cNvPr>
          <p:cNvSpPr txBox="1"/>
          <p:nvPr/>
        </p:nvSpPr>
        <p:spPr>
          <a:xfrm>
            <a:off x="2707278" y="543037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A20C83A-E570-DE96-1F1E-CDCA787095D1}"/>
              </a:ext>
            </a:extLst>
          </p:cNvPr>
          <p:cNvSpPr txBox="1"/>
          <p:nvPr/>
        </p:nvSpPr>
        <p:spPr>
          <a:xfrm>
            <a:off x="454444" y="316738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5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48DC1D2-BCA1-08DE-E1AE-9FB9E84EBEBF}"/>
              </a:ext>
            </a:extLst>
          </p:cNvPr>
          <p:cNvSpPr txBox="1"/>
          <p:nvPr/>
        </p:nvSpPr>
        <p:spPr>
          <a:xfrm>
            <a:off x="2776716" y="3183362"/>
            <a:ext cx="726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25</a:t>
            </a:r>
          </a:p>
        </p:txBody>
      </p:sp>
      <p:sp>
        <p:nvSpPr>
          <p:cNvPr id="21" name="Triangle rectangle 20">
            <a:extLst>
              <a:ext uri="{FF2B5EF4-FFF2-40B4-BE49-F238E27FC236}">
                <a16:creationId xmlns:a16="http://schemas.microsoft.com/office/drawing/2014/main" id="{E6E8362E-A9A0-C0BD-9DDC-6EFFB6C0B759}"/>
              </a:ext>
            </a:extLst>
          </p:cNvPr>
          <p:cNvSpPr/>
          <p:nvPr/>
        </p:nvSpPr>
        <p:spPr>
          <a:xfrm rot="10800000" flipH="1">
            <a:off x="6960096" y="1628800"/>
            <a:ext cx="2304256" cy="3600400"/>
          </a:xfrm>
          <a:prstGeom prst="rtTriangle">
            <a:avLst/>
          </a:prstGeom>
          <a:solidFill>
            <a:srgbClr val="92D05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78C4F90-45E4-04AC-5CC8-21D0DB88B434}"/>
              </a:ext>
            </a:extLst>
          </p:cNvPr>
          <p:cNvSpPr txBox="1"/>
          <p:nvPr/>
        </p:nvSpPr>
        <p:spPr>
          <a:xfrm>
            <a:off x="7932204" y="904407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0EC796-2200-5364-34C5-02EC7BBE55B0}"/>
              </a:ext>
            </a:extLst>
          </p:cNvPr>
          <p:cNvSpPr txBox="1"/>
          <p:nvPr/>
        </p:nvSpPr>
        <p:spPr>
          <a:xfrm>
            <a:off x="6413120" y="316738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16F1770-E3C4-770B-C0DF-F8A0845C30BE}"/>
              </a:ext>
            </a:extLst>
          </p:cNvPr>
          <p:cNvSpPr txBox="1"/>
          <p:nvPr/>
        </p:nvSpPr>
        <p:spPr>
          <a:xfrm>
            <a:off x="7421725" y="220486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7,5</a:t>
            </a:r>
          </a:p>
        </p:txBody>
      </p:sp>
      <p:sp>
        <p:nvSpPr>
          <p:cNvPr id="25" name="Triangle rectangle 24">
            <a:extLst>
              <a:ext uri="{FF2B5EF4-FFF2-40B4-BE49-F238E27FC236}">
                <a16:creationId xmlns:a16="http://schemas.microsoft.com/office/drawing/2014/main" id="{4D2F1311-7CA4-FA18-A570-D84971AF58E4}"/>
              </a:ext>
            </a:extLst>
          </p:cNvPr>
          <p:cNvSpPr/>
          <p:nvPr/>
        </p:nvSpPr>
        <p:spPr>
          <a:xfrm rot="10800000">
            <a:off x="9264352" y="1628800"/>
            <a:ext cx="1584176" cy="2160240"/>
          </a:xfrm>
          <a:prstGeom prst="rtTriangl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DBDE88B-8858-91D4-891C-B90E3BF96D20}"/>
              </a:ext>
            </a:extLst>
          </p:cNvPr>
          <p:cNvSpPr txBox="1"/>
          <p:nvPr/>
        </p:nvSpPr>
        <p:spPr>
          <a:xfrm>
            <a:off x="9876420" y="904407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D31086-4FAA-F94F-71E6-4ED575936199}"/>
              </a:ext>
            </a:extLst>
          </p:cNvPr>
          <p:cNvSpPr txBox="1"/>
          <p:nvPr/>
        </p:nvSpPr>
        <p:spPr>
          <a:xfrm>
            <a:off x="11055310" y="220486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08B25D8-173E-E70E-233B-FF5FF6573EDC}"/>
              </a:ext>
            </a:extLst>
          </p:cNvPr>
          <p:cNvSpPr txBox="1"/>
          <p:nvPr/>
        </p:nvSpPr>
        <p:spPr>
          <a:xfrm>
            <a:off x="10086021" y="195191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3</a:t>
            </a:r>
          </a:p>
        </p:txBody>
      </p:sp>
      <p:sp>
        <p:nvSpPr>
          <p:cNvPr id="29" name="Triangle rectangle 28">
            <a:extLst>
              <a:ext uri="{FF2B5EF4-FFF2-40B4-BE49-F238E27FC236}">
                <a16:creationId xmlns:a16="http://schemas.microsoft.com/office/drawing/2014/main" id="{FBE2B05A-5DE1-5F2E-53E8-F59CBAB344AF}"/>
              </a:ext>
            </a:extLst>
          </p:cNvPr>
          <p:cNvSpPr/>
          <p:nvPr/>
        </p:nvSpPr>
        <p:spPr>
          <a:xfrm flipH="1">
            <a:off x="6960096" y="3789040"/>
            <a:ext cx="3888432" cy="1440160"/>
          </a:xfrm>
          <a:prstGeom prst="rtTriangle">
            <a:avLst/>
          </a:prstGeom>
          <a:solidFill>
            <a:srgbClr val="FF000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76B0012-59F3-5154-078F-1517F1742144}"/>
              </a:ext>
            </a:extLst>
          </p:cNvPr>
          <p:cNvSpPr txBox="1"/>
          <p:nvPr/>
        </p:nvSpPr>
        <p:spPr>
          <a:xfrm>
            <a:off x="11008702" y="424751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2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4DCD8A7-1B20-36D4-2439-5EB2AC04B695}"/>
              </a:ext>
            </a:extLst>
          </p:cNvPr>
          <p:cNvSpPr txBox="1"/>
          <p:nvPr/>
        </p:nvSpPr>
        <p:spPr>
          <a:xfrm>
            <a:off x="8800952" y="543037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5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0ED4E1B-889B-D801-7CEB-838245206A87}"/>
              </a:ext>
            </a:extLst>
          </p:cNvPr>
          <p:cNvSpPr txBox="1"/>
          <p:nvPr/>
        </p:nvSpPr>
        <p:spPr>
          <a:xfrm>
            <a:off x="9392127" y="450912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DF1F59B-DD13-396D-28E9-A8DA89606B9B}"/>
              </a:ext>
            </a:extLst>
          </p:cNvPr>
          <p:cNvSpPr txBox="1"/>
          <p:nvPr/>
        </p:nvSpPr>
        <p:spPr>
          <a:xfrm>
            <a:off x="8880984" y="3168461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/>
              <a:t>9,5</a:t>
            </a:r>
          </a:p>
        </p:txBody>
      </p:sp>
    </p:spTree>
    <p:extLst>
      <p:ext uri="{BB962C8B-B14F-4D97-AF65-F5344CB8AC3E}">
        <p14:creationId xmlns:p14="http://schemas.microsoft.com/office/powerpoint/2010/main" val="11053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 animBg="1"/>
      <p:bldP spid="22" grpId="0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6C0657-5108-31FF-1164-738CFD7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1" y="1166018"/>
            <a:ext cx="494640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6715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6C0657-5108-31FF-1164-738CFD7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1" y="1166018"/>
            <a:ext cx="4946407" cy="4525963"/>
          </a:xfrm>
          <a:prstGeom prst="rect">
            <a:avLst/>
          </a:prstGeom>
          <a:noFill/>
        </p:spPr>
      </p:pic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91A523A7-AD3E-99F9-8501-8E1952A1065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97600" y="476672"/>
          <a:ext cx="5384800" cy="583264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759159584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792249946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2652158037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3589303224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3998655195"/>
                    </a:ext>
                  </a:extLst>
                </a:gridCol>
              </a:tblGrid>
              <a:tr h="833235"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COORDONNÉES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PRODUITS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8154"/>
                  </a:ext>
                </a:extLst>
              </a:tr>
              <a:tr h="833235"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SOMMET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PRODUIT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PRODUIT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1214487"/>
                  </a:ext>
                </a:extLst>
              </a:tr>
              <a:tr h="833235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4686593"/>
                  </a:ext>
                </a:extLst>
              </a:tr>
              <a:tr h="833235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906363"/>
                  </a:ext>
                </a:extLst>
              </a:tr>
              <a:tr h="833235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2681743"/>
                  </a:ext>
                </a:extLst>
              </a:tr>
              <a:tr h="833235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8658147"/>
                  </a:ext>
                </a:extLst>
              </a:tr>
              <a:tr h="833235"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5225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21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6C0657-5108-31FF-1164-738CFD7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1" y="1166018"/>
            <a:ext cx="494640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951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6C0657-5108-31FF-1164-738CFD7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91" y="1166018"/>
            <a:ext cx="4946407" cy="4525963"/>
          </a:xfrm>
          <a:prstGeom prst="rect">
            <a:avLst/>
          </a:prstGeom>
          <a:noFill/>
        </p:spPr>
      </p:pic>
      <p:sp>
        <p:nvSpPr>
          <p:cNvPr id="8" name="AutoShape 3">
            <a:extLst>
              <a:ext uri="{FF2B5EF4-FFF2-40B4-BE49-F238E27FC236}">
                <a16:creationId xmlns:a16="http://schemas.microsoft.com/office/drawing/2014/main" id="{D021770B-3FDF-C6BE-10B4-E3E3913CAE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99175" y="463550"/>
            <a:ext cx="5489575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EF408E76-3876-E22C-A590-2CCE0A39F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463550"/>
            <a:ext cx="549275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75F695C-E91C-F14B-EF20-4675B8534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463550"/>
            <a:ext cx="549275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62C22AE-5D92-9688-1146-AFB2571F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88950"/>
            <a:ext cx="5384800" cy="274638"/>
          </a:xfrm>
          <a:prstGeom prst="rect">
            <a:avLst/>
          </a:prstGeom>
          <a:solidFill>
            <a:srgbClr val="F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BE97A3AB-AA20-88A1-927D-923D9D282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763588"/>
            <a:ext cx="5384800" cy="363538"/>
          </a:xfrm>
          <a:prstGeom prst="rect">
            <a:avLst/>
          </a:prstGeom>
          <a:solidFill>
            <a:srgbClr val="E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9EDDF8C6-1542-8439-B99B-9DE3D2383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127125"/>
            <a:ext cx="5384800" cy="547688"/>
          </a:xfrm>
          <a:prstGeom prst="rect">
            <a:avLst/>
          </a:prstGeom>
          <a:solidFill>
            <a:srgbClr val="E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C3C07EB8-92C4-E043-6726-6A31D7190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674813"/>
            <a:ext cx="5384800" cy="365125"/>
          </a:xfrm>
          <a:prstGeom prst="rect">
            <a:avLst/>
          </a:prstGeom>
          <a:solidFill>
            <a:srgbClr val="EA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A5244481-6C4C-E7E6-E1F9-76CC413F5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039938"/>
            <a:ext cx="5384800" cy="363538"/>
          </a:xfrm>
          <a:prstGeom prst="rect">
            <a:avLst/>
          </a:prstGeom>
          <a:solidFill>
            <a:srgbClr val="E8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EAA748BC-6EF0-79A1-099F-E40D1A7B5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403475"/>
            <a:ext cx="5384800" cy="365125"/>
          </a:xfrm>
          <a:prstGeom prst="rect">
            <a:avLst/>
          </a:prstGeom>
          <a:solidFill>
            <a:srgbClr val="E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EB880BA8-0659-E5D8-10A5-9514F8E28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768600"/>
            <a:ext cx="5384800" cy="363538"/>
          </a:xfrm>
          <a:prstGeom prst="rect">
            <a:avLst/>
          </a:prstGeom>
          <a:solidFill>
            <a:srgbClr val="E4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A954969E-400A-5AF4-10BE-2CBA18888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3132138"/>
            <a:ext cx="5384800" cy="457200"/>
          </a:xfrm>
          <a:prstGeom prst="rect">
            <a:avLst/>
          </a:prstGeom>
          <a:solidFill>
            <a:srgbClr val="E2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F1652E15-2EFB-EAAA-FA3B-B1DC5D526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3589338"/>
            <a:ext cx="5384800" cy="455613"/>
          </a:xfrm>
          <a:prstGeom prst="rect">
            <a:avLst/>
          </a:prstGeom>
          <a:solidFill>
            <a:srgbClr val="E0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6C0F0115-DF44-0732-53EB-DDA5E2367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044950"/>
            <a:ext cx="5384800" cy="274638"/>
          </a:xfrm>
          <a:prstGeom prst="rect">
            <a:avLst/>
          </a:prstGeom>
          <a:solidFill>
            <a:srgbClr val="DE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6701DB27-FB15-6427-6D64-917BFD506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319588"/>
            <a:ext cx="5384800" cy="273050"/>
          </a:xfrm>
          <a:prstGeom prst="rect">
            <a:avLst/>
          </a:prstGeom>
          <a:solidFill>
            <a:srgbClr val="DC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21BCA93A-4A58-D859-03AE-7DD230DE4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592638"/>
            <a:ext cx="5384800" cy="333375"/>
          </a:xfrm>
          <a:prstGeom prst="rect">
            <a:avLst/>
          </a:prstGeom>
          <a:solidFill>
            <a:srgbClr val="DA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1657D459-C28B-EB5D-7897-28D83D847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926013"/>
            <a:ext cx="5384800" cy="242888"/>
          </a:xfrm>
          <a:prstGeom prst="rect">
            <a:avLst/>
          </a:prstGeom>
          <a:solidFill>
            <a:srgbClr val="D8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677650A9-B62D-809F-4427-D7D8346B3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5168900"/>
            <a:ext cx="5384800" cy="334963"/>
          </a:xfrm>
          <a:prstGeom prst="rect">
            <a:avLst/>
          </a:prstGeom>
          <a:solidFill>
            <a:srgbClr val="D6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275D650C-870D-7BD8-2AFF-76D026A56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5503863"/>
            <a:ext cx="5384800" cy="273050"/>
          </a:xfrm>
          <a:prstGeom prst="rect">
            <a:avLst/>
          </a:prstGeom>
          <a:solidFill>
            <a:srgbClr val="D4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11DAEDC3-D809-120D-0F6B-0083A8B8B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5776913"/>
            <a:ext cx="5384800" cy="274638"/>
          </a:xfrm>
          <a:prstGeom prst="rect">
            <a:avLst/>
          </a:prstGeom>
          <a:solidFill>
            <a:srgbClr val="D2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B5BC4F9D-6038-3BBD-5C89-BFCE48DAA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6051550"/>
            <a:ext cx="5384800" cy="273050"/>
          </a:xfrm>
          <a:prstGeom prst="rect">
            <a:avLst/>
          </a:prstGeom>
          <a:solidFill>
            <a:srgbClr val="C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2FEBB23A-4640-3571-85F3-E40F68FDA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88950"/>
            <a:ext cx="1076325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40389D8A-1A03-28DA-08D2-26D9F4795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538" y="488950"/>
            <a:ext cx="21558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D37C72D6-67A2-4018-C678-38378B59E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7363" y="488950"/>
            <a:ext cx="2154238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761BCD12-4222-A011-4B81-A17110727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322388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52" name="Picture 28">
            <a:extLst>
              <a:ext uri="{FF2B5EF4-FFF2-40B4-BE49-F238E27FC236}">
                <a16:creationId xmlns:a16="http://schemas.microsoft.com/office/drawing/2014/main" id="{DBDC0912-2221-6A27-98D1-7663252E8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1322388"/>
            <a:ext cx="10763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6E5E575-1B2B-7F6B-A634-ACC5B4D5A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322388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9D032E-95CD-D5E6-31C9-B468F555F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55" name="Picture 31">
            <a:extLst>
              <a:ext uri="{FF2B5EF4-FFF2-40B4-BE49-F238E27FC236}">
                <a16:creationId xmlns:a16="http://schemas.microsoft.com/office/drawing/2014/main" id="{90E055D9-2698-38AA-48B3-B1431843F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1322388"/>
            <a:ext cx="1077913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2">
            <a:extLst>
              <a:ext uri="{FF2B5EF4-FFF2-40B4-BE49-F238E27FC236}">
                <a16:creationId xmlns:a16="http://schemas.microsoft.com/office/drawing/2014/main" id="{413B0E2F-C8AF-7502-4B88-EA91D2815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F033D5D5-E074-B6BC-1437-49DC5C844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58" name="Picture 34">
            <a:extLst>
              <a:ext uri="{FF2B5EF4-FFF2-40B4-BE49-F238E27FC236}">
                <a16:creationId xmlns:a16="http://schemas.microsoft.com/office/drawing/2014/main" id="{3A1AA092-8CC1-C6E4-BAE1-26F665ED8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132397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5">
            <a:extLst>
              <a:ext uri="{FF2B5EF4-FFF2-40B4-BE49-F238E27FC236}">
                <a16:creationId xmlns:a16="http://schemas.microsoft.com/office/drawing/2014/main" id="{D1FF3FD0-346A-B86B-A5A5-6E233876C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41295707-DB5F-51B9-3AFD-DCB385689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61" name="Picture 37">
            <a:extLst>
              <a:ext uri="{FF2B5EF4-FFF2-40B4-BE49-F238E27FC236}">
                <a16:creationId xmlns:a16="http://schemas.microsoft.com/office/drawing/2014/main" id="{5432DCC2-276D-B604-7AE8-7ECDFC82F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63" y="1323975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8">
            <a:extLst>
              <a:ext uri="{FF2B5EF4-FFF2-40B4-BE49-F238E27FC236}">
                <a16:creationId xmlns:a16="http://schemas.microsoft.com/office/drawing/2014/main" id="{6018890D-CCD8-11BD-FDAE-F82B59981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7" name="Rectangle 39">
            <a:extLst>
              <a:ext uri="{FF2B5EF4-FFF2-40B4-BE49-F238E27FC236}">
                <a16:creationId xmlns:a16="http://schemas.microsoft.com/office/drawing/2014/main" id="{79CA84D8-15DD-55B8-973A-1924D5E7D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64" name="Picture 40">
            <a:extLst>
              <a:ext uri="{FF2B5EF4-FFF2-40B4-BE49-F238E27FC236}">
                <a16:creationId xmlns:a16="http://schemas.microsoft.com/office/drawing/2014/main" id="{210D6231-8279-BBE1-8184-B7976FBF4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88" y="132397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3CF4F92E-6F65-430B-CCFF-84E970AE8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9" name="Rectangle 42">
            <a:extLst>
              <a:ext uri="{FF2B5EF4-FFF2-40B4-BE49-F238E27FC236}">
                <a16:creationId xmlns:a16="http://schemas.microsoft.com/office/drawing/2014/main" id="{049144DF-38E4-0830-9F5D-ED803674E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989263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67" name="Picture 43">
            <a:extLst>
              <a:ext uri="{FF2B5EF4-FFF2-40B4-BE49-F238E27FC236}">
                <a16:creationId xmlns:a16="http://schemas.microsoft.com/office/drawing/2014/main" id="{0C0F944E-F420-03D8-9CA2-EA8EB9788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2990850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44">
            <a:extLst>
              <a:ext uri="{FF2B5EF4-FFF2-40B4-BE49-F238E27FC236}">
                <a16:creationId xmlns:a16="http://schemas.microsoft.com/office/drawing/2014/main" id="{F40A3E29-B337-1900-0F57-C9E5890B9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989263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1" name="Rectangle 45">
            <a:extLst>
              <a:ext uri="{FF2B5EF4-FFF2-40B4-BE49-F238E27FC236}">
                <a16:creationId xmlns:a16="http://schemas.microsoft.com/office/drawing/2014/main" id="{813A1543-B96A-57C7-F850-1B7237D50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0" name="Picture 46">
            <a:extLst>
              <a:ext uri="{FF2B5EF4-FFF2-40B4-BE49-F238E27FC236}">
                <a16:creationId xmlns:a16="http://schemas.microsoft.com/office/drawing/2014/main" id="{129356AB-DCDC-3063-BD50-71E574B43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2990850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7">
            <a:extLst>
              <a:ext uri="{FF2B5EF4-FFF2-40B4-BE49-F238E27FC236}">
                <a16:creationId xmlns:a16="http://schemas.microsoft.com/office/drawing/2014/main" id="{5AE5D62E-771E-E058-B8E3-D9EEB92E5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3" name="Rectangle 48">
            <a:extLst>
              <a:ext uri="{FF2B5EF4-FFF2-40B4-BE49-F238E27FC236}">
                <a16:creationId xmlns:a16="http://schemas.microsoft.com/office/drawing/2014/main" id="{FDF732A5-F24E-2B15-3A44-3734A2961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3" name="Picture 49">
            <a:extLst>
              <a:ext uri="{FF2B5EF4-FFF2-40B4-BE49-F238E27FC236}">
                <a16:creationId xmlns:a16="http://schemas.microsoft.com/office/drawing/2014/main" id="{3B609954-8D7B-A794-6ABC-1A4671DC6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2990850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50">
            <a:extLst>
              <a:ext uri="{FF2B5EF4-FFF2-40B4-BE49-F238E27FC236}">
                <a16:creationId xmlns:a16="http://schemas.microsoft.com/office/drawing/2014/main" id="{9816BCA5-F6A1-F9E8-1604-1D472DE14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5" name="Rectangle 51">
            <a:extLst>
              <a:ext uri="{FF2B5EF4-FFF2-40B4-BE49-F238E27FC236}">
                <a16:creationId xmlns:a16="http://schemas.microsoft.com/office/drawing/2014/main" id="{EF39EB91-35A5-AA70-8C43-C3867C5AF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6" name="Picture 52">
            <a:extLst>
              <a:ext uri="{FF2B5EF4-FFF2-40B4-BE49-F238E27FC236}">
                <a16:creationId xmlns:a16="http://schemas.microsoft.com/office/drawing/2014/main" id="{671D2B07-3FF6-3F29-0C7C-D6AB886D3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63" y="2990850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53">
            <a:extLst>
              <a:ext uri="{FF2B5EF4-FFF2-40B4-BE49-F238E27FC236}">
                <a16:creationId xmlns:a16="http://schemas.microsoft.com/office/drawing/2014/main" id="{626777E7-04D8-E6B2-1E3B-F5AAEBF10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7" name="Rectangle 54">
            <a:extLst>
              <a:ext uri="{FF2B5EF4-FFF2-40B4-BE49-F238E27FC236}">
                <a16:creationId xmlns:a16="http://schemas.microsoft.com/office/drawing/2014/main" id="{987AC774-9F19-EE8A-7850-33CFE5921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9" name="Picture 55">
            <a:extLst>
              <a:ext uri="{FF2B5EF4-FFF2-40B4-BE49-F238E27FC236}">
                <a16:creationId xmlns:a16="http://schemas.microsoft.com/office/drawing/2014/main" id="{9A2F58ED-0B4B-E893-7487-9336E9C40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88" y="2990850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6">
            <a:extLst>
              <a:ext uri="{FF2B5EF4-FFF2-40B4-BE49-F238E27FC236}">
                <a16:creationId xmlns:a16="http://schemas.microsoft.com/office/drawing/2014/main" id="{A0033EBD-D843-D301-955D-F2BA6907E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9" name="Rectangle 57">
            <a:extLst>
              <a:ext uri="{FF2B5EF4-FFF2-40B4-BE49-F238E27FC236}">
                <a16:creationId xmlns:a16="http://schemas.microsoft.com/office/drawing/2014/main" id="{284B26D5-8459-4A6B-43A9-506C586CD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657725"/>
            <a:ext cx="1076325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82" name="Picture 58">
            <a:extLst>
              <a:ext uri="{FF2B5EF4-FFF2-40B4-BE49-F238E27FC236}">
                <a16:creationId xmlns:a16="http://schemas.microsoft.com/office/drawing/2014/main" id="{0C453F57-FF38-5BC6-3B9B-B7B7EE2F4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4657725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59">
            <a:extLst>
              <a:ext uri="{FF2B5EF4-FFF2-40B4-BE49-F238E27FC236}">
                <a16:creationId xmlns:a16="http://schemas.microsoft.com/office/drawing/2014/main" id="{E5BDABF2-D299-E10F-1021-629DFAA6E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657725"/>
            <a:ext cx="1076325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1" name="Rectangle 60">
            <a:extLst>
              <a:ext uri="{FF2B5EF4-FFF2-40B4-BE49-F238E27FC236}">
                <a16:creationId xmlns:a16="http://schemas.microsoft.com/office/drawing/2014/main" id="{3EF40BD9-DEA0-37EB-5A78-D3C40724A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85" name="Picture 61">
            <a:extLst>
              <a:ext uri="{FF2B5EF4-FFF2-40B4-BE49-F238E27FC236}">
                <a16:creationId xmlns:a16="http://schemas.microsoft.com/office/drawing/2014/main" id="{438244B5-DF52-563D-FEF5-41C973D5B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65772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62">
            <a:extLst>
              <a:ext uri="{FF2B5EF4-FFF2-40B4-BE49-F238E27FC236}">
                <a16:creationId xmlns:a16="http://schemas.microsoft.com/office/drawing/2014/main" id="{A518CC41-BBFE-6CFA-9264-3C92EA2C8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3" name="Rectangle 63">
            <a:extLst>
              <a:ext uri="{FF2B5EF4-FFF2-40B4-BE49-F238E27FC236}">
                <a16:creationId xmlns:a16="http://schemas.microsoft.com/office/drawing/2014/main" id="{CA1BFB06-7E5D-18E9-4C90-EE6727AA4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88" name="Picture 64">
            <a:extLst>
              <a:ext uri="{FF2B5EF4-FFF2-40B4-BE49-F238E27FC236}">
                <a16:creationId xmlns:a16="http://schemas.microsoft.com/office/drawing/2014/main" id="{CADDC0E0-AB23-34C5-1ACA-280E29A7F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465772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65">
            <a:extLst>
              <a:ext uri="{FF2B5EF4-FFF2-40B4-BE49-F238E27FC236}">
                <a16:creationId xmlns:a16="http://schemas.microsoft.com/office/drawing/2014/main" id="{D7A9CD89-41C7-B8CB-F0FF-93CFEBDAA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5" name="Rectangle 66">
            <a:extLst>
              <a:ext uri="{FF2B5EF4-FFF2-40B4-BE49-F238E27FC236}">
                <a16:creationId xmlns:a16="http://schemas.microsoft.com/office/drawing/2014/main" id="{715B7C4E-4C2B-070E-C71E-ED6113A48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91" name="Picture 67">
            <a:extLst>
              <a:ext uri="{FF2B5EF4-FFF2-40B4-BE49-F238E27FC236}">
                <a16:creationId xmlns:a16="http://schemas.microsoft.com/office/drawing/2014/main" id="{FCA547EB-DE14-6070-3B05-701A6EE11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63" y="4657725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68">
            <a:extLst>
              <a:ext uri="{FF2B5EF4-FFF2-40B4-BE49-F238E27FC236}">
                <a16:creationId xmlns:a16="http://schemas.microsoft.com/office/drawing/2014/main" id="{9DCE7972-0F2F-BDAB-F253-591F99873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7" name="Rectangle 69">
            <a:extLst>
              <a:ext uri="{FF2B5EF4-FFF2-40B4-BE49-F238E27FC236}">
                <a16:creationId xmlns:a16="http://schemas.microsoft.com/office/drawing/2014/main" id="{1AB66334-54A6-4E2D-8157-197F70B36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94" name="Picture 70">
            <a:extLst>
              <a:ext uri="{FF2B5EF4-FFF2-40B4-BE49-F238E27FC236}">
                <a16:creationId xmlns:a16="http://schemas.microsoft.com/office/drawing/2014/main" id="{39E43F8D-A894-5A7F-16DD-FFA7A7C8D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88" y="465772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tangle 71">
            <a:extLst>
              <a:ext uri="{FF2B5EF4-FFF2-40B4-BE49-F238E27FC236}">
                <a16:creationId xmlns:a16="http://schemas.microsoft.com/office/drawing/2014/main" id="{AD4F24C5-3D39-B502-706F-EB5E4B21A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9" name="Line 72">
            <a:extLst>
              <a:ext uri="{FF2B5EF4-FFF2-40B4-BE49-F238E27FC236}">
                <a16:creationId xmlns:a16="http://schemas.microsoft.com/office/drawing/2014/main" id="{534BE4A9-D370-0FDB-3975-27C675A2FA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1538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0" name="Line 73">
            <a:extLst>
              <a:ext uri="{FF2B5EF4-FFF2-40B4-BE49-F238E27FC236}">
                <a16:creationId xmlns:a16="http://schemas.microsoft.com/office/drawing/2014/main" id="{12550F88-2967-B84F-AE5A-A7D43BEA5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99450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1" name="Line 74">
            <a:extLst>
              <a:ext uri="{FF2B5EF4-FFF2-40B4-BE49-F238E27FC236}">
                <a16:creationId xmlns:a16="http://schemas.microsoft.com/office/drawing/2014/main" id="{9CCCE754-DB97-52AA-E424-1E8A255982F6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7363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2" name="Line 75">
            <a:extLst>
              <a:ext uri="{FF2B5EF4-FFF2-40B4-BE49-F238E27FC236}">
                <a16:creationId xmlns:a16="http://schemas.microsoft.com/office/drawing/2014/main" id="{8A167B27-4228-5A97-B176-4574DCFFE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53688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3" name="Line 76">
            <a:extLst>
              <a:ext uri="{FF2B5EF4-FFF2-40B4-BE49-F238E27FC236}">
                <a16:creationId xmlns:a16="http://schemas.microsoft.com/office/drawing/2014/main" id="{ADCEA612-0E0F-C224-F4BC-5AC354312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1323975"/>
            <a:ext cx="5395913" cy="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4" name="Line 77">
            <a:extLst>
              <a:ext uri="{FF2B5EF4-FFF2-40B4-BE49-F238E27FC236}">
                <a16:creationId xmlns:a16="http://schemas.microsoft.com/office/drawing/2014/main" id="{E0E142CB-8599-6CEF-4541-50B2ADE56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215741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5" name="Line 78">
            <a:extLst>
              <a:ext uri="{FF2B5EF4-FFF2-40B4-BE49-F238E27FC236}">
                <a16:creationId xmlns:a16="http://schemas.microsoft.com/office/drawing/2014/main" id="{C94F1BE3-D80A-73A9-2145-290ABD64D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299085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6" name="Line 79">
            <a:extLst>
              <a:ext uri="{FF2B5EF4-FFF2-40B4-BE49-F238E27FC236}">
                <a16:creationId xmlns:a16="http://schemas.microsoft.com/office/drawing/2014/main" id="{8E9B6C6C-47AB-1693-6250-72D15A32CA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382428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7" name="Line 80">
            <a:extLst>
              <a:ext uri="{FF2B5EF4-FFF2-40B4-BE49-F238E27FC236}">
                <a16:creationId xmlns:a16="http://schemas.microsoft.com/office/drawing/2014/main" id="{0E4E589D-C111-76E9-2FB4-BC8909E28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465772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8" name="Line 81">
            <a:extLst>
              <a:ext uri="{FF2B5EF4-FFF2-40B4-BE49-F238E27FC236}">
                <a16:creationId xmlns:a16="http://schemas.microsoft.com/office/drawing/2014/main" id="{F03D80B6-8EBC-12F9-06D3-69F12AD8FA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549116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1" name="Line 82">
            <a:extLst>
              <a:ext uri="{FF2B5EF4-FFF2-40B4-BE49-F238E27FC236}">
                <a16:creationId xmlns:a16="http://schemas.microsoft.com/office/drawing/2014/main" id="{0C00DF46-4639-A054-9ABB-BEDF8477399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5213" y="484188"/>
            <a:ext cx="0" cy="584517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2" name="Line 83">
            <a:extLst>
              <a:ext uri="{FF2B5EF4-FFF2-40B4-BE49-F238E27FC236}">
                <a16:creationId xmlns:a16="http://schemas.microsoft.com/office/drawing/2014/main" id="{E55D92BB-02FA-8BA6-37B7-9F6265B07A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31600" y="484188"/>
            <a:ext cx="0" cy="584517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3" name="Line 84">
            <a:extLst>
              <a:ext uri="{FF2B5EF4-FFF2-40B4-BE49-F238E27FC236}">
                <a16:creationId xmlns:a16="http://schemas.microsoft.com/office/drawing/2014/main" id="{DDC6A319-BAB1-3800-2D1E-5DDFFAD7FF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48895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4" name="Line 85">
            <a:extLst>
              <a:ext uri="{FF2B5EF4-FFF2-40B4-BE49-F238E27FC236}">
                <a16:creationId xmlns:a16="http://schemas.microsoft.com/office/drawing/2014/main" id="{6ED8102B-6C28-8110-F006-E036A646A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632460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5" name="Rectangle 86">
            <a:extLst>
              <a:ext uri="{FF2B5EF4-FFF2-40B4-BE49-F238E27FC236}">
                <a16:creationId xmlns:a16="http://schemas.microsoft.com/office/drawing/2014/main" id="{AE19A8BD-8F7E-543F-B027-D82DCF066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4725" y="777875"/>
            <a:ext cx="12906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6" name="Rectangle 87">
            <a:extLst>
              <a:ext uri="{FF2B5EF4-FFF2-40B4-BE49-F238E27FC236}">
                <a16:creationId xmlns:a16="http://schemas.microsoft.com/office/drawing/2014/main" id="{F6E312C3-2E90-13C6-2206-CA9AE7725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2988" y="777875"/>
            <a:ext cx="1924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COORDONNÉES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7" name="Rectangle 88">
            <a:extLst>
              <a:ext uri="{FF2B5EF4-FFF2-40B4-BE49-F238E27FC236}">
                <a16:creationId xmlns:a16="http://schemas.microsoft.com/office/drawing/2014/main" id="{B0F8D556-4A43-C7F6-E31C-FC8C3F61B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038" y="1660525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2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8" name="Rectangle 89">
            <a:extLst>
              <a:ext uri="{FF2B5EF4-FFF2-40B4-BE49-F238E27FC236}">
                <a16:creationId xmlns:a16="http://schemas.microsoft.com/office/drawing/2014/main" id="{303927A8-DBD9-1162-D1AB-113187E01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0713" y="1660525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1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9" name="Rectangle 90">
            <a:extLst>
              <a:ext uri="{FF2B5EF4-FFF2-40B4-BE49-F238E27FC236}">
                <a16:creationId xmlns:a16="http://schemas.microsoft.com/office/drawing/2014/main" id="{A28094C1-693D-6ED1-19A9-7C2EFF468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8400" y="1660525"/>
            <a:ext cx="166688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0" name="Rectangle 91">
            <a:extLst>
              <a:ext uri="{FF2B5EF4-FFF2-40B4-BE49-F238E27FC236}">
                <a16:creationId xmlns:a16="http://schemas.microsoft.com/office/drawing/2014/main" id="{E1B0FE61-4066-043C-A05D-469942927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488" y="1660525"/>
            <a:ext cx="16986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1" name="Rectangle 92">
            <a:extLst>
              <a:ext uri="{FF2B5EF4-FFF2-40B4-BE49-F238E27FC236}">
                <a16:creationId xmlns:a16="http://schemas.microsoft.com/office/drawing/2014/main" id="{3A5E99A2-027E-B01A-FCD9-20A76AE9B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1660525"/>
            <a:ext cx="73342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SOMMET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2" name="Rectangle 93">
            <a:extLst>
              <a:ext uri="{FF2B5EF4-FFF2-40B4-BE49-F238E27FC236}">
                <a16:creationId xmlns:a16="http://schemas.microsoft.com/office/drawing/2014/main" id="{5659D54E-ED34-920C-8CE0-AD46EB211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3425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3" name="Rectangle 94">
            <a:extLst>
              <a:ext uri="{FF2B5EF4-FFF2-40B4-BE49-F238E27FC236}">
                <a16:creationId xmlns:a16="http://schemas.microsoft.com/office/drawing/2014/main" id="{EE7071EA-E8CB-2709-A3E5-449677AB5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4" name="Rectangle 95">
            <a:extLst>
              <a:ext uri="{FF2B5EF4-FFF2-40B4-BE49-F238E27FC236}">
                <a16:creationId xmlns:a16="http://schemas.microsoft.com/office/drawing/2014/main" id="{DEBCB4A2-7DD3-FC36-020C-E2A0F4AB2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5" name="Rectangle 96">
            <a:extLst>
              <a:ext uri="{FF2B5EF4-FFF2-40B4-BE49-F238E27FC236}">
                <a16:creationId xmlns:a16="http://schemas.microsoft.com/office/drawing/2014/main" id="{935DCD86-9D15-99B4-EB33-68D06E0F6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6" name="Rectangle 97">
            <a:extLst>
              <a:ext uri="{FF2B5EF4-FFF2-40B4-BE49-F238E27FC236}">
                <a16:creationId xmlns:a16="http://schemas.microsoft.com/office/drawing/2014/main" id="{893E3946-6A53-56C5-7A6C-EEF24F44B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0" y="3221038"/>
            <a:ext cx="5524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7" name="Rectangle 98">
            <a:extLst>
              <a:ext uri="{FF2B5EF4-FFF2-40B4-BE49-F238E27FC236}">
                <a16:creationId xmlns:a16="http://schemas.microsoft.com/office/drawing/2014/main" id="{39EAE22C-5C0C-49A4-E547-D7976B3FF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100" y="3221038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" name="Rectangle 99">
            <a:extLst>
              <a:ext uri="{FF2B5EF4-FFF2-40B4-BE49-F238E27FC236}">
                <a16:creationId xmlns:a16="http://schemas.microsoft.com/office/drawing/2014/main" id="{76A0029D-B26B-6A0E-D087-261B7EA29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322103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9" name="Rectangle 100">
            <a:extLst>
              <a:ext uri="{FF2B5EF4-FFF2-40B4-BE49-F238E27FC236}">
                <a16:creationId xmlns:a16="http://schemas.microsoft.com/office/drawing/2014/main" id="{5E5B31E3-01B9-844F-E49D-316C2388A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322103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0" name="Rectangle 101">
            <a:extLst>
              <a:ext uri="{FF2B5EF4-FFF2-40B4-BE49-F238E27FC236}">
                <a16:creationId xmlns:a16="http://schemas.microsoft.com/office/drawing/2014/main" id="{BA46D26A-9BE9-72C8-8050-28374EF40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322103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1" name="Rectangle 102">
            <a:extLst>
              <a:ext uri="{FF2B5EF4-FFF2-40B4-BE49-F238E27FC236}">
                <a16:creationId xmlns:a16="http://schemas.microsoft.com/office/drawing/2014/main" id="{6DCAC0D0-2CAA-1B55-59FD-F71CCC691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3425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3" name="Rectangle 103">
            <a:extLst>
              <a:ext uri="{FF2B5EF4-FFF2-40B4-BE49-F238E27FC236}">
                <a16:creationId xmlns:a16="http://schemas.microsoft.com/office/drawing/2014/main" id="{F0AC3FDD-90E6-BA30-B7ED-5411D324C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088" y="4054475"/>
            <a:ext cx="55403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4" name="Rectangle 104">
            <a:extLst>
              <a:ext uri="{FF2B5EF4-FFF2-40B4-BE49-F238E27FC236}">
                <a16:creationId xmlns:a16="http://schemas.microsoft.com/office/drawing/2014/main" id="{998BD4FE-C55E-0DE0-72E9-7C4C37133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6" name="Rectangle 105">
            <a:extLst>
              <a:ext uri="{FF2B5EF4-FFF2-40B4-BE49-F238E27FC236}">
                <a16:creationId xmlns:a16="http://schemas.microsoft.com/office/drawing/2014/main" id="{6C6FF044-D80B-1834-A7BB-164BB9294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7" name="Rectangle 106">
            <a:extLst>
              <a:ext uri="{FF2B5EF4-FFF2-40B4-BE49-F238E27FC236}">
                <a16:creationId xmlns:a16="http://schemas.microsoft.com/office/drawing/2014/main" id="{6F65B4A3-599B-4042-EC9C-F73D4B9C8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9" name="Rectangle 107">
            <a:extLst>
              <a:ext uri="{FF2B5EF4-FFF2-40B4-BE49-F238E27FC236}">
                <a16:creationId xmlns:a16="http://schemas.microsoft.com/office/drawing/2014/main" id="{55579D35-1701-D4EC-35F2-E5905C9A5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100" y="4887913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0" name="Rectangle 108">
            <a:extLst>
              <a:ext uri="{FF2B5EF4-FFF2-40B4-BE49-F238E27FC236}">
                <a16:creationId xmlns:a16="http://schemas.microsoft.com/office/drawing/2014/main" id="{B18E9E23-3A26-A302-5FE7-93C12867F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48879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2" name="Rectangle 109">
            <a:extLst>
              <a:ext uri="{FF2B5EF4-FFF2-40B4-BE49-F238E27FC236}">
                <a16:creationId xmlns:a16="http://schemas.microsoft.com/office/drawing/2014/main" id="{EEF391DF-FC11-919B-4119-8D0BD0E1C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48879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3" name="Rectangle 110">
            <a:extLst>
              <a:ext uri="{FF2B5EF4-FFF2-40B4-BE49-F238E27FC236}">
                <a16:creationId xmlns:a16="http://schemas.microsoft.com/office/drawing/2014/main" id="{2D31FDD4-5F00-3E29-C8A7-B0AC5B4EB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48879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5" name="Rectangle 111">
            <a:extLst>
              <a:ext uri="{FF2B5EF4-FFF2-40B4-BE49-F238E27FC236}">
                <a16:creationId xmlns:a16="http://schemas.microsoft.com/office/drawing/2014/main" id="{8C5EF1F1-5451-6621-77BA-D3389FCAB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0" y="5724525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6" name="Rectangle 112">
            <a:extLst>
              <a:ext uri="{FF2B5EF4-FFF2-40B4-BE49-F238E27FC236}">
                <a16:creationId xmlns:a16="http://schemas.microsoft.com/office/drawing/2014/main" id="{945F06CA-DA67-D1ED-8915-4FFAFE6EF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088" y="5724525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43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8" name="Flèche : droite 1077">
            <a:extLst>
              <a:ext uri="{FF2B5EF4-FFF2-40B4-BE49-F238E27FC236}">
                <a16:creationId xmlns:a16="http://schemas.microsoft.com/office/drawing/2014/main" id="{BD203A5C-536D-28F5-1EEF-F47224A7CDF4}"/>
              </a:ext>
            </a:extLst>
          </p:cNvPr>
          <p:cNvSpPr/>
          <p:nvPr/>
        </p:nvSpPr>
        <p:spPr>
          <a:xfrm rot="2251745">
            <a:off x="7315045" y="2653191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0000FF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0" name="Flèche : droite 1079">
            <a:extLst>
              <a:ext uri="{FF2B5EF4-FFF2-40B4-BE49-F238E27FC236}">
                <a16:creationId xmlns:a16="http://schemas.microsoft.com/office/drawing/2014/main" id="{47F18AF8-B3D8-060C-604B-CE2FFE8315CB}"/>
              </a:ext>
            </a:extLst>
          </p:cNvPr>
          <p:cNvSpPr/>
          <p:nvPr/>
        </p:nvSpPr>
        <p:spPr>
          <a:xfrm rot="2251745">
            <a:off x="7315043" y="3468377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0000FF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1" name="Flèche : droite 1080">
            <a:extLst>
              <a:ext uri="{FF2B5EF4-FFF2-40B4-BE49-F238E27FC236}">
                <a16:creationId xmlns:a16="http://schemas.microsoft.com/office/drawing/2014/main" id="{66DDC1A0-C524-8FDD-C5F0-708FFF2DB560}"/>
              </a:ext>
            </a:extLst>
          </p:cNvPr>
          <p:cNvSpPr/>
          <p:nvPr/>
        </p:nvSpPr>
        <p:spPr>
          <a:xfrm rot="2251745">
            <a:off x="7329021" y="4316898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0000FF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3" name="Flèche : droite 1082">
            <a:extLst>
              <a:ext uri="{FF2B5EF4-FFF2-40B4-BE49-F238E27FC236}">
                <a16:creationId xmlns:a16="http://schemas.microsoft.com/office/drawing/2014/main" id="{4E8113C1-6189-49DC-E8E4-B39DBF962D53}"/>
              </a:ext>
            </a:extLst>
          </p:cNvPr>
          <p:cNvSpPr/>
          <p:nvPr/>
        </p:nvSpPr>
        <p:spPr>
          <a:xfrm rot="8510393">
            <a:off x="7226527" y="2614198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6" name="Flèche : droite 1085">
            <a:extLst>
              <a:ext uri="{FF2B5EF4-FFF2-40B4-BE49-F238E27FC236}">
                <a16:creationId xmlns:a16="http://schemas.microsoft.com/office/drawing/2014/main" id="{C063E00A-47CF-A7AB-B513-3E86A55714BD}"/>
              </a:ext>
            </a:extLst>
          </p:cNvPr>
          <p:cNvSpPr/>
          <p:nvPr/>
        </p:nvSpPr>
        <p:spPr>
          <a:xfrm rot="8510393">
            <a:off x="7243662" y="4279019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7" name="Flèche : droite 1086">
            <a:extLst>
              <a:ext uri="{FF2B5EF4-FFF2-40B4-BE49-F238E27FC236}">
                <a16:creationId xmlns:a16="http://schemas.microsoft.com/office/drawing/2014/main" id="{8F12A769-04BA-A0DE-50D4-5C3AD3101676}"/>
              </a:ext>
            </a:extLst>
          </p:cNvPr>
          <p:cNvSpPr/>
          <p:nvPr/>
        </p:nvSpPr>
        <p:spPr>
          <a:xfrm rot="8510393">
            <a:off x="7209390" y="3479037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622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" grpId="0"/>
      <p:bldP spid="1043" grpId="0"/>
      <p:bldP spid="1044" grpId="0"/>
      <p:bldP spid="1045" grpId="0"/>
      <p:bldP spid="1046" grpId="0"/>
      <p:bldP spid="1047" grpId="0"/>
      <p:bldP spid="1048" grpId="0"/>
      <p:bldP spid="1049" grpId="0"/>
      <p:bldP spid="1050" grpId="0"/>
      <p:bldP spid="1051" grpId="0"/>
      <p:bldP spid="1053" grpId="0"/>
      <p:bldP spid="1054" grpId="0"/>
      <p:bldP spid="1056" grpId="0"/>
      <p:bldP spid="1057" grpId="0"/>
      <p:bldP spid="1059" grpId="0"/>
      <p:bldP spid="1060" grpId="0"/>
      <p:bldP spid="1062" grpId="0"/>
      <p:bldP spid="1063" grpId="0"/>
      <p:bldP spid="1065" grpId="0"/>
      <p:bldP spid="1066" grpId="0"/>
      <p:bldP spid="1078" grpId="0" animBg="1"/>
      <p:bldP spid="1080" grpId="0" animBg="1"/>
      <p:bldP spid="1081" grpId="0" animBg="1"/>
      <p:bldP spid="1083" grpId="0" animBg="1"/>
      <p:bldP spid="1086" grpId="0" animBg="1"/>
      <p:bldP spid="10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>
            <a:extLst>
              <a:ext uri="{FF2B5EF4-FFF2-40B4-BE49-F238E27FC236}">
                <a16:creationId xmlns:a16="http://schemas.microsoft.com/office/drawing/2014/main" id="{D021770B-3FDF-C6BE-10B4-E3E3913CAE9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99175" y="463550"/>
            <a:ext cx="5489575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EF408E76-3876-E22C-A590-2CCE0A39F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463550"/>
            <a:ext cx="549275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75F695C-E91C-F14B-EF20-4675B8534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463550"/>
            <a:ext cx="549275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62C22AE-5D92-9688-1146-AFB2571F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88950"/>
            <a:ext cx="5384800" cy="274638"/>
          </a:xfrm>
          <a:prstGeom prst="rect">
            <a:avLst/>
          </a:prstGeom>
          <a:solidFill>
            <a:srgbClr val="F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BE97A3AB-AA20-88A1-927D-923D9D282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763588"/>
            <a:ext cx="5384800" cy="363538"/>
          </a:xfrm>
          <a:prstGeom prst="rect">
            <a:avLst/>
          </a:prstGeom>
          <a:solidFill>
            <a:srgbClr val="E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9EDDF8C6-1542-8439-B99B-9DE3D2383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127125"/>
            <a:ext cx="5384800" cy="547688"/>
          </a:xfrm>
          <a:prstGeom prst="rect">
            <a:avLst/>
          </a:prstGeom>
          <a:solidFill>
            <a:srgbClr val="E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C3C07EB8-92C4-E043-6726-6A31D7190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674813"/>
            <a:ext cx="5384800" cy="365125"/>
          </a:xfrm>
          <a:prstGeom prst="rect">
            <a:avLst/>
          </a:prstGeom>
          <a:solidFill>
            <a:srgbClr val="EA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A5244481-6C4C-E7E6-E1F9-76CC413F5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039938"/>
            <a:ext cx="5384800" cy="363538"/>
          </a:xfrm>
          <a:prstGeom prst="rect">
            <a:avLst/>
          </a:prstGeom>
          <a:solidFill>
            <a:srgbClr val="E8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EAA748BC-6EF0-79A1-099F-E40D1A7B5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403475"/>
            <a:ext cx="5384800" cy="365125"/>
          </a:xfrm>
          <a:prstGeom prst="rect">
            <a:avLst/>
          </a:prstGeom>
          <a:solidFill>
            <a:srgbClr val="E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EB880BA8-0659-E5D8-10A5-9514F8E28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768600"/>
            <a:ext cx="5384800" cy="363538"/>
          </a:xfrm>
          <a:prstGeom prst="rect">
            <a:avLst/>
          </a:prstGeom>
          <a:solidFill>
            <a:srgbClr val="E4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A954969E-400A-5AF4-10BE-2CBA18888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3132138"/>
            <a:ext cx="5384800" cy="457200"/>
          </a:xfrm>
          <a:prstGeom prst="rect">
            <a:avLst/>
          </a:prstGeom>
          <a:solidFill>
            <a:srgbClr val="E2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F1652E15-2EFB-EAAA-FA3B-B1DC5D526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3589338"/>
            <a:ext cx="5384800" cy="455613"/>
          </a:xfrm>
          <a:prstGeom prst="rect">
            <a:avLst/>
          </a:prstGeom>
          <a:solidFill>
            <a:srgbClr val="E0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6C0F0115-DF44-0732-53EB-DDA5E2367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044950"/>
            <a:ext cx="5384800" cy="274638"/>
          </a:xfrm>
          <a:prstGeom prst="rect">
            <a:avLst/>
          </a:prstGeom>
          <a:solidFill>
            <a:srgbClr val="DE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6701DB27-FB15-6427-6D64-917BFD506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319588"/>
            <a:ext cx="5384800" cy="273050"/>
          </a:xfrm>
          <a:prstGeom prst="rect">
            <a:avLst/>
          </a:prstGeom>
          <a:solidFill>
            <a:srgbClr val="DC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21BCA93A-4A58-D859-03AE-7DD230DE4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592638"/>
            <a:ext cx="5384800" cy="333375"/>
          </a:xfrm>
          <a:prstGeom prst="rect">
            <a:avLst/>
          </a:prstGeom>
          <a:solidFill>
            <a:srgbClr val="DA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1657D459-C28B-EB5D-7897-28D83D847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926013"/>
            <a:ext cx="5384800" cy="242888"/>
          </a:xfrm>
          <a:prstGeom prst="rect">
            <a:avLst/>
          </a:prstGeom>
          <a:solidFill>
            <a:srgbClr val="D8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677650A9-B62D-809F-4427-D7D8346B3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5168900"/>
            <a:ext cx="5384800" cy="334963"/>
          </a:xfrm>
          <a:prstGeom prst="rect">
            <a:avLst/>
          </a:prstGeom>
          <a:solidFill>
            <a:srgbClr val="D6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275D650C-870D-7BD8-2AFF-76D026A56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5503863"/>
            <a:ext cx="5384800" cy="273050"/>
          </a:xfrm>
          <a:prstGeom prst="rect">
            <a:avLst/>
          </a:prstGeom>
          <a:solidFill>
            <a:srgbClr val="D4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11DAEDC3-D809-120D-0F6B-0083A8B8B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5776913"/>
            <a:ext cx="5384800" cy="274638"/>
          </a:xfrm>
          <a:prstGeom prst="rect">
            <a:avLst/>
          </a:prstGeom>
          <a:solidFill>
            <a:srgbClr val="D2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B5BC4F9D-6038-3BBD-5C89-BFCE48DAA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6051550"/>
            <a:ext cx="5384800" cy="273050"/>
          </a:xfrm>
          <a:prstGeom prst="rect">
            <a:avLst/>
          </a:prstGeom>
          <a:solidFill>
            <a:srgbClr val="C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2FEBB23A-4640-3571-85F3-E40F68FDA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88950"/>
            <a:ext cx="1076325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40389D8A-1A03-28DA-08D2-26D9F4795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538" y="488950"/>
            <a:ext cx="21558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D37C72D6-67A2-4018-C678-38378B59E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7363" y="488950"/>
            <a:ext cx="2154238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761BCD12-4222-A011-4B81-A17110727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322388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52" name="Picture 28">
            <a:extLst>
              <a:ext uri="{FF2B5EF4-FFF2-40B4-BE49-F238E27FC236}">
                <a16:creationId xmlns:a16="http://schemas.microsoft.com/office/drawing/2014/main" id="{DBDC0912-2221-6A27-98D1-7663252E8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1322388"/>
            <a:ext cx="10763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6E5E575-1B2B-7F6B-A634-ACC5B4D5A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1322388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9D032E-95CD-D5E6-31C9-B468F555F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55" name="Picture 31">
            <a:extLst>
              <a:ext uri="{FF2B5EF4-FFF2-40B4-BE49-F238E27FC236}">
                <a16:creationId xmlns:a16="http://schemas.microsoft.com/office/drawing/2014/main" id="{90E055D9-2698-38AA-48B3-B1431843F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1322388"/>
            <a:ext cx="1077913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2">
            <a:extLst>
              <a:ext uri="{FF2B5EF4-FFF2-40B4-BE49-F238E27FC236}">
                <a16:creationId xmlns:a16="http://schemas.microsoft.com/office/drawing/2014/main" id="{413B0E2F-C8AF-7502-4B88-EA91D2815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F033D5D5-E074-B6BC-1437-49DC5C844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58" name="Picture 34">
            <a:extLst>
              <a:ext uri="{FF2B5EF4-FFF2-40B4-BE49-F238E27FC236}">
                <a16:creationId xmlns:a16="http://schemas.microsoft.com/office/drawing/2014/main" id="{3A1AA092-8CC1-C6E4-BAE1-26F665ED8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132397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5">
            <a:extLst>
              <a:ext uri="{FF2B5EF4-FFF2-40B4-BE49-F238E27FC236}">
                <a16:creationId xmlns:a16="http://schemas.microsoft.com/office/drawing/2014/main" id="{D1FF3FD0-346A-B86B-A5A5-6E233876C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41295707-DB5F-51B9-3AFD-DCB385689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61" name="Picture 37">
            <a:extLst>
              <a:ext uri="{FF2B5EF4-FFF2-40B4-BE49-F238E27FC236}">
                <a16:creationId xmlns:a16="http://schemas.microsoft.com/office/drawing/2014/main" id="{5432DCC2-276D-B604-7AE8-7ECDFC82F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63" y="1323975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8">
            <a:extLst>
              <a:ext uri="{FF2B5EF4-FFF2-40B4-BE49-F238E27FC236}">
                <a16:creationId xmlns:a16="http://schemas.microsoft.com/office/drawing/2014/main" id="{6018890D-CCD8-11BD-FDAE-F82B59981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7" name="Rectangle 39">
            <a:extLst>
              <a:ext uri="{FF2B5EF4-FFF2-40B4-BE49-F238E27FC236}">
                <a16:creationId xmlns:a16="http://schemas.microsoft.com/office/drawing/2014/main" id="{79CA84D8-15DD-55B8-973A-1924D5E7D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64" name="Picture 40">
            <a:extLst>
              <a:ext uri="{FF2B5EF4-FFF2-40B4-BE49-F238E27FC236}">
                <a16:creationId xmlns:a16="http://schemas.microsoft.com/office/drawing/2014/main" id="{210D6231-8279-BBE1-8184-B7976FBF4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88" y="132397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3CF4F92E-6F65-430B-CCFF-84E970AE8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1322388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9" name="Rectangle 42">
            <a:extLst>
              <a:ext uri="{FF2B5EF4-FFF2-40B4-BE49-F238E27FC236}">
                <a16:creationId xmlns:a16="http://schemas.microsoft.com/office/drawing/2014/main" id="{049144DF-38E4-0830-9F5D-ED803674E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989263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67" name="Picture 43">
            <a:extLst>
              <a:ext uri="{FF2B5EF4-FFF2-40B4-BE49-F238E27FC236}">
                <a16:creationId xmlns:a16="http://schemas.microsoft.com/office/drawing/2014/main" id="{0C0F944E-F420-03D8-9CA2-EA8EB9788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2990850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44">
            <a:extLst>
              <a:ext uri="{FF2B5EF4-FFF2-40B4-BE49-F238E27FC236}">
                <a16:creationId xmlns:a16="http://schemas.microsoft.com/office/drawing/2014/main" id="{F40A3E29-B337-1900-0F57-C9E5890B9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989263"/>
            <a:ext cx="1076325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1" name="Rectangle 45">
            <a:extLst>
              <a:ext uri="{FF2B5EF4-FFF2-40B4-BE49-F238E27FC236}">
                <a16:creationId xmlns:a16="http://schemas.microsoft.com/office/drawing/2014/main" id="{813A1543-B96A-57C7-F850-1B7237D50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0" name="Picture 46">
            <a:extLst>
              <a:ext uri="{FF2B5EF4-FFF2-40B4-BE49-F238E27FC236}">
                <a16:creationId xmlns:a16="http://schemas.microsoft.com/office/drawing/2014/main" id="{129356AB-DCDC-3063-BD50-71E574B43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2990850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7">
            <a:extLst>
              <a:ext uri="{FF2B5EF4-FFF2-40B4-BE49-F238E27FC236}">
                <a16:creationId xmlns:a16="http://schemas.microsoft.com/office/drawing/2014/main" id="{5AE5D62E-771E-E058-B8E3-D9EEB92E5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3" name="Rectangle 48">
            <a:extLst>
              <a:ext uri="{FF2B5EF4-FFF2-40B4-BE49-F238E27FC236}">
                <a16:creationId xmlns:a16="http://schemas.microsoft.com/office/drawing/2014/main" id="{FDF732A5-F24E-2B15-3A44-3734A2961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3" name="Picture 49">
            <a:extLst>
              <a:ext uri="{FF2B5EF4-FFF2-40B4-BE49-F238E27FC236}">
                <a16:creationId xmlns:a16="http://schemas.microsoft.com/office/drawing/2014/main" id="{3B609954-8D7B-A794-6ABC-1A4671DC6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2990850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50">
            <a:extLst>
              <a:ext uri="{FF2B5EF4-FFF2-40B4-BE49-F238E27FC236}">
                <a16:creationId xmlns:a16="http://schemas.microsoft.com/office/drawing/2014/main" id="{9816BCA5-F6A1-F9E8-1604-1D472DE14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5" name="Rectangle 51">
            <a:extLst>
              <a:ext uri="{FF2B5EF4-FFF2-40B4-BE49-F238E27FC236}">
                <a16:creationId xmlns:a16="http://schemas.microsoft.com/office/drawing/2014/main" id="{EF39EB91-35A5-AA70-8C43-C3867C5AF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6" name="Picture 52">
            <a:extLst>
              <a:ext uri="{FF2B5EF4-FFF2-40B4-BE49-F238E27FC236}">
                <a16:creationId xmlns:a16="http://schemas.microsoft.com/office/drawing/2014/main" id="{671D2B07-3FF6-3F29-0C7C-D6AB886D3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63" y="2990850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53">
            <a:extLst>
              <a:ext uri="{FF2B5EF4-FFF2-40B4-BE49-F238E27FC236}">
                <a16:creationId xmlns:a16="http://schemas.microsoft.com/office/drawing/2014/main" id="{626777E7-04D8-E6B2-1E3B-F5AAEBF10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7" name="Rectangle 54">
            <a:extLst>
              <a:ext uri="{FF2B5EF4-FFF2-40B4-BE49-F238E27FC236}">
                <a16:creationId xmlns:a16="http://schemas.microsoft.com/office/drawing/2014/main" id="{987AC774-9F19-EE8A-7850-33CFE5921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79" name="Picture 55">
            <a:extLst>
              <a:ext uri="{FF2B5EF4-FFF2-40B4-BE49-F238E27FC236}">
                <a16:creationId xmlns:a16="http://schemas.microsoft.com/office/drawing/2014/main" id="{9A2F58ED-0B4B-E893-7487-9336E9C40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88" y="2990850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6">
            <a:extLst>
              <a:ext uri="{FF2B5EF4-FFF2-40B4-BE49-F238E27FC236}">
                <a16:creationId xmlns:a16="http://schemas.microsoft.com/office/drawing/2014/main" id="{A0033EBD-D843-D301-955D-F2BA6907E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2989263"/>
            <a:ext cx="1077913" cy="83502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9" name="Rectangle 57">
            <a:extLst>
              <a:ext uri="{FF2B5EF4-FFF2-40B4-BE49-F238E27FC236}">
                <a16:creationId xmlns:a16="http://schemas.microsoft.com/office/drawing/2014/main" id="{284B26D5-8459-4A6B-43A9-506C586CD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657725"/>
            <a:ext cx="1076325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82" name="Picture 58">
            <a:extLst>
              <a:ext uri="{FF2B5EF4-FFF2-40B4-BE49-F238E27FC236}">
                <a16:creationId xmlns:a16="http://schemas.microsoft.com/office/drawing/2014/main" id="{0C453F57-FF38-5BC6-3B9B-B7B7EE2F4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4657725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59">
            <a:extLst>
              <a:ext uri="{FF2B5EF4-FFF2-40B4-BE49-F238E27FC236}">
                <a16:creationId xmlns:a16="http://schemas.microsoft.com/office/drawing/2014/main" id="{E5BDABF2-D299-E10F-1021-629DFAA6E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657725"/>
            <a:ext cx="1076325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1" name="Rectangle 60">
            <a:extLst>
              <a:ext uri="{FF2B5EF4-FFF2-40B4-BE49-F238E27FC236}">
                <a16:creationId xmlns:a16="http://schemas.microsoft.com/office/drawing/2014/main" id="{3EF40BD9-DEA0-37EB-5A78-D3C40724A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85" name="Picture 61">
            <a:extLst>
              <a:ext uri="{FF2B5EF4-FFF2-40B4-BE49-F238E27FC236}">
                <a16:creationId xmlns:a16="http://schemas.microsoft.com/office/drawing/2014/main" id="{438244B5-DF52-563D-FEF5-41C973D5B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465772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62">
            <a:extLst>
              <a:ext uri="{FF2B5EF4-FFF2-40B4-BE49-F238E27FC236}">
                <a16:creationId xmlns:a16="http://schemas.microsoft.com/office/drawing/2014/main" id="{A518CC41-BBFE-6CFA-9264-3C92EA2C8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3" name="Rectangle 63">
            <a:extLst>
              <a:ext uri="{FF2B5EF4-FFF2-40B4-BE49-F238E27FC236}">
                <a16:creationId xmlns:a16="http://schemas.microsoft.com/office/drawing/2014/main" id="{CA1BFB06-7E5D-18E9-4C90-EE6727AA4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88" name="Picture 64">
            <a:extLst>
              <a:ext uri="{FF2B5EF4-FFF2-40B4-BE49-F238E27FC236}">
                <a16:creationId xmlns:a16="http://schemas.microsoft.com/office/drawing/2014/main" id="{CADDC0E0-AB23-34C5-1ACA-280E29A7F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465772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65">
            <a:extLst>
              <a:ext uri="{FF2B5EF4-FFF2-40B4-BE49-F238E27FC236}">
                <a16:creationId xmlns:a16="http://schemas.microsoft.com/office/drawing/2014/main" id="{D7A9CD89-41C7-B8CB-F0FF-93CFEBDAA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5" name="Rectangle 66">
            <a:extLst>
              <a:ext uri="{FF2B5EF4-FFF2-40B4-BE49-F238E27FC236}">
                <a16:creationId xmlns:a16="http://schemas.microsoft.com/office/drawing/2014/main" id="{715B7C4E-4C2B-070E-C71E-ED6113A48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91" name="Picture 67">
            <a:extLst>
              <a:ext uri="{FF2B5EF4-FFF2-40B4-BE49-F238E27FC236}">
                <a16:creationId xmlns:a16="http://schemas.microsoft.com/office/drawing/2014/main" id="{FCA547EB-DE14-6070-3B05-701A6EE11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363" y="4657725"/>
            <a:ext cx="1076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68">
            <a:extLst>
              <a:ext uri="{FF2B5EF4-FFF2-40B4-BE49-F238E27FC236}">
                <a16:creationId xmlns:a16="http://schemas.microsoft.com/office/drawing/2014/main" id="{9DCE7972-0F2F-BDAB-F253-591F99873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5775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7" name="Rectangle 69">
            <a:extLst>
              <a:ext uri="{FF2B5EF4-FFF2-40B4-BE49-F238E27FC236}">
                <a16:creationId xmlns:a16="http://schemas.microsoft.com/office/drawing/2014/main" id="{1AB66334-54A6-4E2D-8157-197F70B36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94" name="Picture 70">
            <a:extLst>
              <a:ext uri="{FF2B5EF4-FFF2-40B4-BE49-F238E27FC236}">
                <a16:creationId xmlns:a16="http://schemas.microsoft.com/office/drawing/2014/main" id="{39E43F8D-A894-5A7F-16DD-FFA7A7C8D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88" y="4657725"/>
            <a:ext cx="107791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tangle 71">
            <a:extLst>
              <a:ext uri="{FF2B5EF4-FFF2-40B4-BE49-F238E27FC236}">
                <a16:creationId xmlns:a16="http://schemas.microsoft.com/office/drawing/2014/main" id="{AD4F24C5-3D39-B502-706F-EB5E4B21A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4657725"/>
            <a:ext cx="1077913" cy="833438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9" name="Line 72">
            <a:extLst>
              <a:ext uri="{FF2B5EF4-FFF2-40B4-BE49-F238E27FC236}">
                <a16:creationId xmlns:a16="http://schemas.microsoft.com/office/drawing/2014/main" id="{534BE4A9-D370-0FDB-3975-27C675A2FA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1538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0" name="Line 73">
            <a:extLst>
              <a:ext uri="{FF2B5EF4-FFF2-40B4-BE49-F238E27FC236}">
                <a16:creationId xmlns:a16="http://schemas.microsoft.com/office/drawing/2014/main" id="{12550F88-2967-B84F-AE5A-A7D43BEA5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99450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1" name="Line 74">
            <a:extLst>
              <a:ext uri="{FF2B5EF4-FFF2-40B4-BE49-F238E27FC236}">
                <a16:creationId xmlns:a16="http://schemas.microsoft.com/office/drawing/2014/main" id="{9CCCE754-DB97-52AA-E424-1E8A255982F6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7363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2" name="Line 75">
            <a:extLst>
              <a:ext uri="{FF2B5EF4-FFF2-40B4-BE49-F238E27FC236}">
                <a16:creationId xmlns:a16="http://schemas.microsoft.com/office/drawing/2014/main" id="{8A167B27-4228-5A97-B176-4574DCFFE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53688" y="1311275"/>
            <a:ext cx="0" cy="5018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3" name="Line 76">
            <a:extLst>
              <a:ext uri="{FF2B5EF4-FFF2-40B4-BE49-F238E27FC236}">
                <a16:creationId xmlns:a16="http://schemas.microsoft.com/office/drawing/2014/main" id="{ADCEA612-0E0F-C224-F4BC-5AC354312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1323975"/>
            <a:ext cx="5395913" cy="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4" name="Line 77">
            <a:extLst>
              <a:ext uri="{FF2B5EF4-FFF2-40B4-BE49-F238E27FC236}">
                <a16:creationId xmlns:a16="http://schemas.microsoft.com/office/drawing/2014/main" id="{E0E142CB-8599-6CEF-4541-50B2ADE56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215741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5" name="Line 78">
            <a:extLst>
              <a:ext uri="{FF2B5EF4-FFF2-40B4-BE49-F238E27FC236}">
                <a16:creationId xmlns:a16="http://schemas.microsoft.com/office/drawing/2014/main" id="{C94F1BE3-D80A-73A9-2145-290ABD64D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299085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6" name="Line 79">
            <a:extLst>
              <a:ext uri="{FF2B5EF4-FFF2-40B4-BE49-F238E27FC236}">
                <a16:creationId xmlns:a16="http://schemas.microsoft.com/office/drawing/2014/main" id="{8E9B6C6C-47AB-1693-6250-72D15A32CA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382428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7" name="Line 80">
            <a:extLst>
              <a:ext uri="{FF2B5EF4-FFF2-40B4-BE49-F238E27FC236}">
                <a16:creationId xmlns:a16="http://schemas.microsoft.com/office/drawing/2014/main" id="{0E4E589D-C111-76E9-2FB4-BC8909E28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465772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8" name="Line 81">
            <a:extLst>
              <a:ext uri="{FF2B5EF4-FFF2-40B4-BE49-F238E27FC236}">
                <a16:creationId xmlns:a16="http://schemas.microsoft.com/office/drawing/2014/main" id="{F03D80B6-8EBC-12F9-06D3-69F12AD8FA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549116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1" name="Line 82">
            <a:extLst>
              <a:ext uri="{FF2B5EF4-FFF2-40B4-BE49-F238E27FC236}">
                <a16:creationId xmlns:a16="http://schemas.microsoft.com/office/drawing/2014/main" id="{0C00DF46-4639-A054-9ABB-BEDF8477399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5213" y="484188"/>
            <a:ext cx="0" cy="584517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2" name="Line 83">
            <a:extLst>
              <a:ext uri="{FF2B5EF4-FFF2-40B4-BE49-F238E27FC236}">
                <a16:creationId xmlns:a16="http://schemas.microsoft.com/office/drawing/2014/main" id="{E55D92BB-02FA-8BA6-37B7-9F6265B07A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31600" y="484188"/>
            <a:ext cx="0" cy="584517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3" name="Line 84">
            <a:extLst>
              <a:ext uri="{FF2B5EF4-FFF2-40B4-BE49-F238E27FC236}">
                <a16:creationId xmlns:a16="http://schemas.microsoft.com/office/drawing/2014/main" id="{DDC6A319-BAB1-3800-2D1E-5DDFFAD7FF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48895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4" name="Line 85">
            <a:extLst>
              <a:ext uri="{FF2B5EF4-FFF2-40B4-BE49-F238E27FC236}">
                <a16:creationId xmlns:a16="http://schemas.microsoft.com/office/drawing/2014/main" id="{6ED8102B-6C28-8110-F006-E036A646A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632460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5" name="Rectangle 86">
            <a:extLst>
              <a:ext uri="{FF2B5EF4-FFF2-40B4-BE49-F238E27FC236}">
                <a16:creationId xmlns:a16="http://schemas.microsoft.com/office/drawing/2014/main" id="{AE19A8BD-8F7E-543F-B027-D82DCF066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4725" y="777875"/>
            <a:ext cx="12906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6" name="Rectangle 87">
            <a:extLst>
              <a:ext uri="{FF2B5EF4-FFF2-40B4-BE49-F238E27FC236}">
                <a16:creationId xmlns:a16="http://schemas.microsoft.com/office/drawing/2014/main" id="{F6E312C3-2E90-13C6-2206-CA9AE7725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2988" y="777875"/>
            <a:ext cx="1924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COORDONNÉES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7" name="Rectangle 88">
            <a:extLst>
              <a:ext uri="{FF2B5EF4-FFF2-40B4-BE49-F238E27FC236}">
                <a16:creationId xmlns:a16="http://schemas.microsoft.com/office/drawing/2014/main" id="{B0F8D556-4A43-C7F6-E31C-FC8C3F61B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038" y="1660525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2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8" name="Rectangle 89">
            <a:extLst>
              <a:ext uri="{FF2B5EF4-FFF2-40B4-BE49-F238E27FC236}">
                <a16:creationId xmlns:a16="http://schemas.microsoft.com/office/drawing/2014/main" id="{303927A8-DBD9-1162-D1AB-113187E01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0713" y="1660525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1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9" name="Rectangle 90">
            <a:extLst>
              <a:ext uri="{FF2B5EF4-FFF2-40B4-BE49-F238E27FC236}">
                <a16:creationId xmlns:a16="http://schemas.microsoft.com/office/drawing/2014/main" id="{A28094C1-693D-6ED1-19A9-7C2EFF468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8400" y="1660525"/>
            <a:ext cx="166688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0" name="Rectangle 91">
            <a:extLst>
              <a:ext uri="{FF2B5EF4-FFF2-40B4-BE49-F238E27FC236}">
                <a16:creationId xmlns:a16="http://schemas.microsoft.com/office/drawing/2014/main" id="{E1B0FE61-4066-043C-A05D-469942927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488" y="1660525"/>
            <a:ext cx="16986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1" name="Rectangle 92">
            <a:extLst>
              <a:ext uri="{FF2B5EF4-FFF2-40B4-BE49-F238E27FC236}">
                <a16:creationId xmlns:a16="http://schemas.microsoft.com/office/drawing/2014/main" id="{3A5E99A2-027E-B01A-FCD9-20A76AE9B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1660525"/>
            <a:ext cx="73342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SOMMET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2" name="Rectangle 93">
            <a:extLst>
              <a:ext uri="{FF2B5EF4-FFF2-40B4-BE49-F238E27FC236}">
                <a16:creationId xmlns:a16="http://schemas.microsoft.com/office/drawing/2014/main" id="{5659D54E-ED34-920C-8CE0-AD46EB211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3425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3" name="Rectangle 94">
            <a:extLst>
              <a:ext uri="{FF2B5EF4-FFF2-40B4-BE49-F238E27FC236}">
                <a16:creationId xmlns:a16="http://schemas.microsoft.com/office/drawing/2014/main" id="{EE7071EA-E8CB-2709-A3E5-449677AB5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4" name="Rectangle 95">
            <a:extLst>
              <a:ext uri="{FF2B5EF4-FFF2-40B4-BE49-F238E27FC236}">
                <a16:creationId xmlns:a16="http://schemas.microsoft.com/office/drawing/2014/main" id="{DEBCB4A2-7DD3-FC36-020C-E2A0F4AB2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5" name="Rectangle 96">
            <a:extLst>
              <a:ext uri="{FF2B5EF4-FFF2-40B4-BE49-F238E27FC236}">
                <a16:creationId xmlns:a16="http://schemas.microsoft.com/office/drawing/2014/main" id="{935DCD86-9D15-99B4-EB33-68D06E0F6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238760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6" name="Rectangle 97">
            <a:extLst>
              <a:ext uri="{FF2B5EF4-FFF2-40B4-BE49-F238E27FC236}">
                <a16:creationId xmlns:a16="http://schemas.microsoft.com/office/drawing/2014/main" id="{893E3946-6A53-56C5-7A6C-EEF24F44B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0" y="3221038"/>
            <a:ext cx="5524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7" name="Rectangle 98">
            <a:extLst>
              <a:ext uri="{FF2B5EF4-FFF2-40B4-BE49-F238E27FC236}">
                <a16:creationId xmlns:a16="http://schemas.microsoft.com/office/drawing/2014/main" id="{39EAE22C-5C0C-49A4-E547-D7976B3FF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100" y="3221038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" name="Rectangle 99">
            <a:extLst>
              <a:ext uri="{FF2B5EF4-FFF2-40B4-BE49-F238E27FC236}">
                <a16:creationId xmlns:a16="http://schemas.microsoft.com/office/drawing/2014/main" id="{76A0029D-B26B-6A0E-D087-261B7EA29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322103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9" name="Rectangle 100">
            <a:extLst>
              <a:ext uri="{FF2B5EF4-FFF2-40B4-BE49-F238E27FC236}">
                <a16:creationId xmlns:a16="http://schemas.microsoft.com/office/drawing/2014/main" id="{5E5B31E3-01B9-844F-E49D-316C2388A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322103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0" name="Rectangle 101">
            <a:extLst>
              <a:ext uri="{FF2B5EF4-FFF2-40B4-BE49-F238E27FC236}">
                <a16:creationId xmlns:a16="http://schemas.microsoft.com/office/drawing/2014/main" id="{BA46D26A-9BE9-72C8-8050-28374EF40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322103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1" name="Rectangle 102">
            <a:extLst>
              <a:ext uri="{FF2B5EF4-FFF2-40B4-BE49-F238E27FC236}">
                <a16:creationId xmlns:a16="http://schemas.microsoft.com/office/drawing/2014/main" id="{6DCAC0D0-2CAA-1B55-59FD-F71CCC691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3425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3" name="Rectangle 103">
            <a:extLst>
              <a:ext uri="{FF2B5EF4-FFF2-40B4-BE49-F238E27FC236}">
                <a16:creationId xmlns:a16="http://schemas.microsoft.com/office/drawing/2014/main" id="{F0AC3FDD-90E6-BA30-B7ED-5411D324C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088" y="4054475"/>
            <a:ext cx="55403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4" name="Rectangle 104">
            <a:extLst>
              <a:ext uri="{FF2B5EF4-FFF2-40B4-BE49-F238E27FC236}">
                <a16:creationId xmlns:a16="http://schemas.microsoft.com/office/drawing/2014/main" id="{998BD4FE-C55E-0DE0-72E9-7C4C37133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6" name="Rectangle 105">
            <a:extLst>
              <a:ext uri="{FF2B5EF4-FFF2-40B4-BE49-F238E27FC236}">
                <a16:creationId xmlns:a16="http://schemas.microsoft.com/office/drawing/2014/main" id="{6C6FF044-D80B-1834-A7BB-164BB9294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7" name="Rectangle 106">
            <a:extLst>
              <a:ext uri="{FF2B5EF4-FFF2-40B4-BE49-F238E27FC236}">
                <a16:creationId xmlns:a16="http://schemas.microsoft.com/office/drawing/2014/main" id="{6F65B4A3-599B-4042-EC9C-F73D4B9C8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4054475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9" name="Rectangle 107">
            <a:extLst>
              <a:ext uri="{FF2B5EF4-FFF2-40B4-BE49-F238E27FC236}">
                <a16:creationId xmlns:a16="http://schemas.microsoft.com/office/drawing/2014/main" id="{55579D35-1701-D4EC-35F2-E5905C9A5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100" y="4887913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0" name="Rectangle 108">
            <a:extLst>
              <a:ext uri="{FF2B5EF4-FFF2-40B4-BE49-F238E27FC236}">
                <a16:creationId xmlns:a16="http://schemas.microsoft.com/office/drawing/2014/main" id="{B18E9E23-3A26-A302-5FE7-93C12867F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188" y="48879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2" name="Rectangle 109">
            <a:extLst>
              <a:ext uri="{FF2B5EF4-FFF2-40B4-BE49-F238E27FC236}">
                <a16:creationId xmlns:a16="http://schemas.microsoft.com/office/drawing/2014/main" id="{EEF391DF-FC11-919B-4119-8D0BD0E1C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5" y="48879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3" name="Rectangle 110">
            <a:extLst>
              <a:ext uri="{FF2B5EF4-FFF2-40B4-BE49-F238E27FC236}">
                <a16:creationId xmlns:a16="http://schemas.microsoft.com/office/drawing/2014/main" id="{2D31FDD4-5F00-3E29-C8A7-B0AC5B4EB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48879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5" name="Rectangle 111">
            <a:extLst>
              <a:ext uri="{FF2B5EF4-FFF2-40B4-BE49-F238E27FC236}">
                <a16:creationId xmlns:a16="http://schemas.microsoft.com/office/drawing/2014/main" id="{8C5EF1F1-5451-6621-77BA-D3389FCAB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0" y="5724525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6" name="Rectangle 112">
            <a:extLst>
              <a:ext uri="{FF2B5EF4-FFF2-40B4-BE49-F238E27FC236}">
                <a16:creationId xmlns:a16="http://schemas.microsoft.com/office/drawing/2014/main" id="{945F06CA-DA67-D1ED-8915-4FFAFE6EF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7088" y="5724525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43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8" name="Flèche : droite 1077">
            <a:extLst>
              <a:ext uri="{FF2B5EF4-FFF2-40B4-BE49-F238E27FC236}">
                <a16:creationId xmlns:a16="http://schemas.microsoft.com/office/drawing/2014/main" id="{BD203A5C-536D-28F5-1EEF-F47224A7CDF4}"/>
              </a:ext>
            </a:extLst>
          </p:cNvPr>
          <p:cNvSpPr/>
          <p:nvPr/>
        </p:nvSpPr>
        <p:spPr>
          <a:xfrm rot="2251745">
            <a:off x="7315045" y="2653191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0000FF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0" name="Flèche : droite 1079">
            <a:extLst>
              <a:ext uri="{FF2B5EF4-FFF2-40B4-BE49-F238E27FC236}">
                <a16:creationId xmlns:a16="http://schemas.microsoft.com/office/drawing/2014/main" id="{47F18AF8-B3D8-060C-604B-CE2FFE8315CB}"/>
              </a:ext>
            </a:extLst>
          </p:cNvPr>
          <p:cNvSpPr/>
          <p:nvPr/>
        </p:nvSpPr>
        <p:spPr>
          <a:xfrm rot="2251745">
            <a:off x="7315043" y="3468377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0000FF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1" name="Flèche : droite 1080">
            <a:extLst>
              <a:ext uri="{FF2B5EF4-FFF2-40B4-BE49-F238E27FC236}">
                <a16:creationId xmlns:a16="http://schemas.microsoft.com/office/drawing/2014/main" id="{66DDC1A0-C524-8FDD-C5F0-708FFF2DB560}"/>
              </a:ext>
            </a:extLst>
          </p:cNvPr>
          <p:cNvSpPr/>
          <p:nvPr/>
        </p:nvSpPr>
        <p:spPr>
          <a:xfrm rot="2251745">
            <a:off x="7329021" y="4316898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0000FF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3" name="Flèche : droite 1082">
            <a:extLst>
              <a:ext uri="{FF2B5EF4-FFF2-40B4-BE49-F238E27FC236}">
                <a16:creationId xmlns:a16="http://schemas.microsoft.com/office/drawing/2014/main" id="{4E8113C1-6189-49DC-E8E4-B39DBF962D53}"/>
              </a:ext>
            </a:extLst>
          </p:cNvPr>
          <p:cNvSpPr/>
          <p:nvPr/>
        </p:nvSpPr>
        <p:spPr>
          <a:xfrm rot="8510393">
            <a:off x="7226527" y="2614198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6" name="Flèche : droite 1085">
            <a:extLst>
              <a:ext uri="{FF2B5EF4-FFF2-40B4-BE49-F238E27FC236}">
                <a16:creationId xmlns:a16="http://schemas.microsoft.com/office/drawing/2014/main" id="{C063E00A-47CF-A7AB-B513-3E86A55714BD}"/>
              </a:ext>
            </a:extLst>
          </p:cNvPr>
          <p:cNvSpPr/>
          <p:nvPr/>
        </p:nvSpPr>
        <p:spPr>
          <a:xfrm rot="8510393">
            <a:off x="7243662" y="4279019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87" name="Flèche : droite 1086">
            <a:extLst>
              <a:ext uri="{FF2B5EF4-FFF2-40B4-BE49-F238E27FC236}">
                <a16:creationId xmlns:a16="http://schemas.microsoft.com/office/drawing/2014/main" id="{8F12A769-04BA-A0DE-50D4-5C3AD3101676}"/>
              </a:ext>
            </a:extLst>
          </p:cNvPr>
          <p:cNvSpPr/>
          <p:nvPr/>
        </p:nvSpPr>
        <p:spPr>
          <a:xfrm rot="8510393">
            <a:off x="7209390" y="3479037"/>
            <a:ext cx="2092935" cy="814782"/>
          </a:xfrm>
          <a:prstGeom prst="rightArrow">
            <a:avLst>
              <a:gd name="adj1" fmla="val 50000"/>
              <a:gd name="adj2" fmla="val 53896"/>
            </a:avLst>
          </a:prstGeom>
          <a:solidFill>
            <a:srgbClr val="FF0000">
              <a:alpha val="3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0885A15-93BC-ED4F-72D5-980D78C0AE08}"/>
                  </a:ext>
                </a:extLst>
              </p:cNvPr>
              <p:cNvSpPr txBox="1"/>
              <p:nvPr/>
            </p:nvSpPr>
            <p:spPr>
              <a:xfrm>
                <a:off x="216957" y="3021589"/>
                <a:ext cx="5513112" cy="1267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CA" b="0" i="0" smtClean="0">
                          <a:latin typeface="Cambria Math" panose="02040503050406030204" pitchFamily="18" charset="0"/>
                        </a:rPr>
                        <m:t>Aire</m:t>
                      </m:r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43−24</m:t>
                          </m:r>
                        </m:num>
                        <m:den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=9,5</m:t>
                      </m:r>
                    </m:oMath>
                  </m:oMathPara>
                </a14:m>
                <a:endParaRPr lang="fr-CA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0885A15-93BC-ED4F-72D5-980D78C0A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57" y="3021589"/>
                <a:ext cx="5513112" cy="126765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6CB3B08-3AD8-D3A9-9A2D-27791DD39433}"/>
                  </a:ext>
                </a:extLst>
              </p:cNvPr>
              <p:cNvSpPr txBox="1"/>
              <p:nvPr/>
            </p:nvSpPr>
            <p:spPr>
              <a:xfrm>
                <a:off x="413709" y="1739900"/>
                <a:ext cx="5307542" cy="698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CA" sz="2400" b="0" i="0" smtClean="0">
                          <a:latin typeface="Cambria Math" panose="02040503050406030204" pitchFamily="18" charset="0"/>
                        </a:rPr>
                        <m:t>Aire</m:t>
                      </m:r>
                      <m:r>
                        <a:rPr lang="fr-CA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CA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Somme</m:t>
                          </m:r>
                          <m: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bleue</m:t>
                          </m:r>
                          <m: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Somme</m:t>
                          </m:r>
                          <m: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rouge</m:t>
                          </m:r>
                        </m:num>
                        <m:den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CA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26CB3B08-3AD8-D3A9-9A2D-27791DD39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9" y="1739900"/>
                <a:ext cx="5307542" cy="69884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367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91A523A7-AD3E-99F9-8501-8E1952A1065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22287072"/>
              </p:ext>
            </p:extLst>
          </p:nvPr>
        </p:nvGraphicFramePr>
        <p:xfrm>
          <a:off x="6302830" y="404664"/>
          <a:ext cx="5384800" cy="6120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759159584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792249946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2652158037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3589303224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3998655195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/>
                      <a:endParaRPr lang="fr-CA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COORDONNÉES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PRODUITS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8154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SOMMET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PRODUIT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200" dirty="0">
                          <a:solidFill>
                            <a:schemeClr val="tx1"/>
                          </a:solidFill>
                        </a:rPr>
                        <a:t>PRODUIT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1214487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4686593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906363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2681743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8658147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9315371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684511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8994906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CA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522554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4222AF1-9E84-E267-3272-687834EC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2" y="1552575"/>
            <a:ext cx="56769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76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4222AF1-9E84-E267-3272-687834EC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2" y="1552575"/>
            <a:ext cx="5676900" cy="3752850"/>
          </a:xfrm>
          <a:prstGeom prst="rect">
            <a:avLst/>
          </a:prstGeom>
        </p:spPr>
      </p:pic>
      <p:sp>
        <p:nvSpPr>
          <p:cNvPr id="8" name="AutoShape 3">
            <a:extLst>
              <a:ext uri="{FF2B5EF4-FFF2-40B4-BE49-F238E27FC236}">
                <a16:creationId xmlns:a16="http://schemas.microsoft.com/office/drawing/2014/main" id="{19E4B525-CC09-3EF1-483D-C6779482747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302375" y="295275"/>
            <a:ext cx="5489575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BF99DD07-6280-562C-7D3C-DA517DBFE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295275"/>
            <a:ext cx="549275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2E48038-6D38-7BF2-09EC-406987967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295275"/>
            <a:ext cx="549275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72B00F73-9717-74C2-2517-ED808511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20675"/>
            <a:ext cx="5384800" cy="287338"/>
          </a:xfrm>
          <a:prstGeom prst="rect">
            <a:avLst/>
          </a:prstGeom>
          <a:solidFill>
            <a:srgbClr val="F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C2DEA4E3-C261-F107-B605-8D564E407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608013"/>
            <a:ext cx="5384800" cy="382588"/>
          </a:xfrm>
          <a:prstGeom prst="rect">
            <a:avLst/>
          </a:prstGeom>
          <a:solidFill>
            <a:srgbClr val="E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1492FDAE-E875-24D9-D8F5-E53D071D5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990600"/>
            <a:ext cx="5384800" cy="574675"/>
          </a:xfrm>
          <a:prstGeom prst="rect">
            <a:avLst/>
          </a:prstGeom>
          <a:solidFill>
            <a:srgbClr val="E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148FC22-B23C-6A97-5607-98636B541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1565275"/>
            <a:ext cx="5384800" cy="381000"/>
          </a:xfrm>
          <a:prstGeom prst="rect">
            <a:avLst/>
          </a:prstGeom>
          <a:solidFill>
            <a:srgbClr val="EA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DCAC7E2E-5401-AA85-B7A6-6FB0DA31F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1946275"/>
            <a:ext cx="5384800" cy="382588"/>
          </a:xfrm>
          <a:prstGeom prst="rect">
            <a:avLst/>
          </a:prstGeom>
          <a:solidFill>
            <a:srgbClr val="E8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DC0E296D-C043-7462-9902-E9E44FA2F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328863"/>
            <a:ext cx="5384800" cy="382588"/>
          </a:xfrm>
          <a:prstGeom prst="rect">
            <a:avLst/>
          </a:prstGeom>
          <a:solidFill>
            <a:srgbClr val="E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29393004-655C-2994-E9CD-4580811CA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711450"/>
            <a:ext cx="5384800" cy="382588"/>
          </a:xfrm>
          <a:prstGeom prst="rect">
            <a:avLst/>
          </a:prstGeom>
          <a:solidFill>
            <a:srgbClr val="E4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F81DE98C-42F7-1A54-5264-7777A0AA6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094038"/>
            <a:ext cx="5384800" cy="479425"/>
          </a:xfrm>
          <a:prstGeom prst="rect">
            <a:avLst/>
          </a:prstGeom>
          <a:solidFill>
            <a:srgbClr val="E2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755569D6-AB2F-1AEC-59F9-22E0A2B7C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573463"/>
            <a:ext cx="5384800" cy="477838"/>
          </a:xfrm>
          <a:prstGeom prst="rect">
            <a:avLst/>
          </a:prstGeom>
          <a:solidFill>
            <a:srgbClr val="E0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439927E5-AE5E-236E-C2F5-DEB16DFB8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051300"/>
            <a:ext cx="5384800" cy="288925"/>
          </a:xfrm>
          <a:prstGeom prst="rect">
            <a:avLst/>
          </a:prstGeom>
          <a:solidFill>
            <a:srgbClr val="DE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A02BBFA3-3856-D166-83FE-AC55F1929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340225"/>
            <a:ext cx="5384800" cy="285750"/>
          </a:xfrm>
          <a:prstGeom prst="rect">
            <a:avLst/>
          </a:prstGeom>
          <a:solidFill>
            <a:srgbClr val="DC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67736901-8A01-A4A0-878C-8243CD5C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625975"/>
            <a:ext cx="5384800" cy="349250"/>
          </a:xfrm>
          <a:prstGeom prst="rect">
            <a:avLst/>
          </a:prstGeom>
          <a:solidFill>
            <a:srgbClr val="DA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772CDFB6-F42E-1BF8-42C9-3CF4D3A3D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975225"/>
            <a:ext cx="5384800" cy="255588"/>
          </a:xfrm>
          <a:prstGeom prst="rect">
            <a:avLst/>
          </a:prstGeom>
          <a:solidFill>
            <a:srgbClr val="D8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32136AC0-53E6-9C2E-66E9-7DAC0F144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230813"/>
            <a:ext cx="5384800" cy="352425"/>
          </a:xfrm>
          <a:prstGeom prst="rect">
            <a:avLst/>
          </a:prstGeom>
          <a:solidFill>
            <a:srgbClr val="D6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4FC7F10D-142A-CAFF-F224-916616AAB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583238"/>
            <a:ext cx="5384800" cy="287338"/>
          </a:xfrm>
          <a:prstGeom prst="rect">
            <a:avLst/>
          </a:prstGeom>
          <a:solidFill>
            <a:srgbClr val="D4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7D0C79BA-8A4B-A2E0-0756-E0E93B24A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870575"/>
            <a:ext cx="5384800" cy="285750"/>
          </a:xfrm>
          <a:prstGeom prst="rect">
            <a:avLst/>
          </a:prstGeom>
          <a:solidFill>
            <a:srgbClr val="D2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263280C6-5F35-BAEC-65AD-0AF655387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6156325"/>
            <a:ext cx="5384800" cy="285750"/>
          </a:xfrm>
          <a:prstGeom prst="rect">
            <a:avLst/>
          </a:prstGeom>
          <a:solidFill>
            <a:srgbClr val="C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3053B38C-3E0E-F3A9-06D7-6373973FD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2067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8FA56751-C7E1-08AC-723B-2A45F185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320675"/>
            <a:ext cx="21558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B4C2EDF3-4E81-E578-6DB9-3DCE26381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563" y="320675"/>
            <a:ext cx="2154238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70D5E94-5027-7BD7-5205-6C157849C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931863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76" name="Picture 28">
            <a:extLst>
              <a:ext uri="{FF2B5EF4-FFF2-40B4-BE49-F238E27FC236}">
                <a16:creationId xmlns:a16="http://schemas.microsoft.com/office/drawing/2014/main" id="{0D4BCC2E-7446-437A-152E-C6A76308F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933450"/>
            <a:ext cx="10763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CD71DA7-7951-4E9B-974A-25F1B7C0C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931863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CDEAD09-F31B-ACB7-AD6F-9ACA6F31A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79" name="Picture 31">
            <a:extLst>
              <a:ext uri="{FF2B5EF4-FFF2-40B4-BE49-F238E27FC236}">
                <a16:creationId xmlns:a16="http://schemas.microsoft.com/office/drawing/2014/main" id="{A181785E-DFB3-E0E7-DD2F-83A1D04CA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933450"/>
            <a:ext cx="10779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2">
            <a:extLst>
              <a:ext uri="{FF2B5EF4-FFF2-40B4-BE49-F238E27FC236}">
                <a16:creationId xmlns:a16="http://schemas.microsoft.com/office/drawing/2014/main" id="{8D96FD6E-29FC-2DAE-77A1-2DEE2DD4D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BFB271F2-830C-1C65-F7BF-CA59E4B4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82" name="Picture 34">
            <a:extLst>
              <a:ext uri="{FF2B5EF4-FFF2-40B4-BE49-F238E27FC236}">
                <a16:creationId xmlns:a16="http://schemas.microsoft.com/office/drawing/2014/main" id="{EC58ED25-A68B-0706-B0B0-85347A8EB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933450"/>
            <a:ext cx="10779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5">
            <a:extLst>
              <a:ext uri="{FF2B5EF4-FFF2-40B4-BE49-F238E27FC236}">
                <a16:creationId xmlns:a16="http://schemas.microsoft.com/office/drawing/2014/main" id="{B33A83C5-48DD-215F-EC40-1764354EF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9E3492E8-10D3-F632-8B49-6D0F18293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85" name="Picture 37">
            <a:extLst>
              <a:ext uri="{FF2B5EF4-FFF2-40B4-BE49-F238E27FC236}">
                <a16:creationId xmlns:a16="http://schemas.microsoft.com/office/drawing/2014/main" id="{6C313C2C-8DE6-D2C8-3F5E-1908925C0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933450"/>
            <a:ext cx="10763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8">
            <a:extLst>
              <a:ext uri="{FF2B5EF4-FFF2-40B4-BE49-F238E27FC236}">
                <a16:creationId xmlns:a16="http://schemas.microsoft.com/office/drawing/2014/main" id="{36778099-F6C2-58F6-04F1-5DF87C4BD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7" name="Rectangle 39">
            <a:extLst>
              <a:ext uri="{FF2B5EF4-FFF2-40B4-BE49-F238E27FC236}">
                <a16:creationId xmlns:a16="http://schemas.microsoft.com/office/drawing/2014/main" id="{A6B72950-C9BE-E3AE-0748-89B52EA44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88" name="Picture 40">
            <a:extLst>
              <a:ext uri="{FF2B5EF4-FFF2-40B4-BE49-F238E27FC236}">
                <a16:creationId xmlns:a16="http://schemas.microsoft.com/office/drawing/2014/main" id="{B0F57E65-CA5F-940C-610D-BF87EC78B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933450"/>
            <a:ext cx="10779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FB77FB8A-A1ED-A205-BBB2-93AE16BCD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9" name="Rectangle 42">
            <a:extLst>
              <a:ext uri="{FF2B5EF4-FFF2-40B4-BE49-F238E27FC236}">
                <a16:creationId xmlns:a16="http://schemas.microsoft.com/office/drawing/2014/main" id="{1F56E588-C32F-19C6-9FF8-C827EAD97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15582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91" name="Picture 43">
            <a:extLst>
              <a:ext uri="{FF2B5EF4-FFF2-40B4-BE49-F238E27FC236}">
                <a16:creationId xmlns:a16="http://schemas.microsoft.com/office/drawing/2014/main" id="{6BB78EA5-AF78-1CB7-5CFF-F3866C71C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2157413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44">
            <a:extLst>
              <a:ext uri="{FF2B5EF4-FFF2-40B4-BE49-F238E27FC236}">
                <a16:creationId xmlns:a16="http://schemas.microsoft.com/office/drawing/2014/main" id="{7BD3E3FB-A173-B061-6D15-B9D07F50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15582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1" name="Rectangle 45">
            <a:extLst>
              <a:ext uri="{FF2B5EF4-FFF2-40B4-BE49-F238E27FC236}">
                <a16:creationId xmlns:a16="http://schemas.microsoft.com/office/drawing/2014/main" id="{357ADC9D-920C-34AF-DFB4-F015EC386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215582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94" name="Picture 46">
            <a:extLst>
              <a:ext uri="{FF2B5EF4-FFF2-40B4-BE49-F238E27FC236}">
                <a16:creationId xmlns:a16="http://schemas.microsoft.com/office/drawing/2014/main" id="{CF548DA9-1CF7-6D7B-849D-BCA1BD2C5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2157413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7">
            <a:extLst>
              <a:ext uri="{FF2B5EF4-FFF2-40B4-BE49-F238E27FC236}">
                <a16:creationId xmlns:a16="http://schemas.microsoft.com/office/drawing/2014/main" id="{24A606A7-EAE1-60C4-013D-5240AE8C7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215582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3" name="Rectangle 48">
            <a:extLst>
              <a:ext uri="{FF2B5EF4-FFF2-40B4-BE49-F238E27FC236}">
                <a16:creationId xmlns:a16="http://schemas.microsoft.com/office/drawing/2014/main" id="{36BBCFDF-8623-CE55-A4D5-97CDAA0FF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97" name="Picture 49">
            <a:extLst>
              <a:ext uri="{FF2B5EF4-FFF2-40B4-BE49-F238E27FC236}">
                <a16:creationId xmlns:a16="http://schemas.microsoft.com/office/drawing/2014/main" id="{2E182539-68DB-B281-236E-767DF8867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2157413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50">
            <a:extLst>
              <a:ext uri="{FF2B5EF4-FFF2-40B4-BE49-F238E27FC236}">
                <a16:creationId xmlns:a16="http://schemas.microsoft.com/office/drawing/2014/main" id="{98E1A000-4565-33DF-444C-094999002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5" name="Rectangle 51">
            <a:extLst>
              <a:ext uri="{FF2B5EF4-FFF2-40B4-BE49-F238E27FC236}">
                <a16:creationId xmlns:a16="http://schemas.microsoft.com/office/drawing/2014/main" id="{C5F0E215-EAD2-7BE0-6C2E-21C05C0CE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0" name="Picture 52">
            <a:extLst>
              <a:ext uri="{FF2B5EF4-FFF2-40B4-BE49-F238E27FC236}">
                <a16:creationId xmlns:a16="http://schemas.microsoft.com/office/drawing/2014/main" id="{15A77E01-04AE-95A0-07F0-9082FF8F6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2157413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53">
            <a:extLst>
              <a:ext uri="{FF2B5EF4-FFF2-40B4-BE49-F238E27FC236}">
                <a16:creationId xmlns:a16="http://schemas.microsoft.com/office/drawing/2014/main" id="{AE59F323-D384-7057-849E-CE593AF8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7" name="Rectangle 54">
            <a:extLst>
              <a:ext uri="{FF2B5EF4-FFF2-40B4-BE49-F238E27FC236}">
                <a16:creationId xmlns:a16="http://schemas.microsoft.com/office/drawing/2014/main" id="{1BCE2410-DCF2-5706-5458-DCB49C40E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3" name="Picture 55">
            <a:extLst>
              <a:ext uri="{FF2B5EF4-FFF2-40B4-BE49-F238E27FC236}">
                <a16:creationId xmlns:a16="http://schemas.microsoft.com/office/drawing/2014/main" id="{EE01A31A-024E-7670-CE78-725C1F67F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2157413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6">
            <a:extLst>
              <a:ext uri="{FF2B5EF4-FFF2-40B4-BE49-F238E27FC236}">
                <a16:creationId xmlns:a16="http://schemas.microsoft.com/office/drawing/2014/main" id="{308FC452-B622-CC07-66FA-741F4A850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9" name="Rectangle 57">
            <a:extLst>
              <a:ext uri="{FF2B5EF4-FFF2-40B4-BE49-F238E27FC236}">
                <a16:creationId xmlns:a16="http://schemas.microsoft.com/office/drawing/2014/main" id="{F28FA494-2106-A26A-B81E-94EEB4AFD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38137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6" name="Picture 58">
            <a:extLst>
              <a:ext uri="{FF2B5EF4-FFF2-40B4-BE49-F238E27FC236}">
                <a16:creationId xmlns:a16="http://schemas.microsoft.com/office/drawing/2014/main" id="{A1ED8444-2FB2-9D45-50A6-17BE9B4E7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3381375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59">
            <a:extLst>
              <a:ext uri="{FF2B5EF4-FFF2-40B4-BE49-F238E27FC236}">
                <a16:creationId xmlns:a16="http://schemas.microsoft.com/office/drawing/2014/main" id="{6A9E245D-9B7B-0C82-B96C-C2D7086B1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38137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1" name="Rectangle 60">
            <a:extLst>
              <a:ext uri="{FF2B5EF4-FFF2-40B4-BE49-F238E27FC236}">
                <a16:creationId xmlns:a16="http://schemas.microsoft.com/office/drawing/2014/main" id="{11023FA2-F1F1-BC0B-0D53-8ECDDEC9A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9" name="Picture 61">
            <a:extLst>
              <a:ext uri="{FF2B5EF4-FFF2-40B4-BE49-F238E27FC236}">
                <a16:creationId xmlns:a16="http://schemas.microsoft.com/office/drawing/2014/main" id="{202FA9BF-ECEA-1496-1923-825A490EC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3381375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62">
            <a:extLst>
              <a:ext uri="{FF2B5EF4-FFF2-40B4-BE49-F238E27FC236}">
                <a16:creationId xmlns:a16="http://schemas.microsoft.com/office/drawing/2014/main" id="{B38D4AC4-8D95-34EE-1699-AA585A586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3" name="Rectangle 63">
            <a:extLst>
              <a:ext uri="{FF2B5EF4-FFF2-40B4-BE49-F238E27FC236}">
                <a16:creationId xmlns:a16="http://schemas.microsoft.com/office/drawing/2014/main" id="{E9A6294C-6799-811A-77DE-66FDD1743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12" name="Picture 64">
            <a:extLst>
              <a:ext uri="{FF2B5EF4-FFF2-40B4-BE49-F238E27FC236}">
                <a16:creationId xmlns:a16="http://schemas.microsoft.com/office/drawing/2014/main" id="{E3671C42-823C-C2BA-032F-CB4AF951B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3381375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65">
            <a:extLst>
              <a:ext uri="{FF2B5EF4-FFF2-40B4-BE49-F238E27FC236}">
                <a16:creationId xmlns:a16="http://schemas.microsoft.com/office/drawing/2014/main" id="{1419CBA3-6692-D252-7E31-5D3854886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5" name="Rectangle 66">
            <a:extLst>
              <a:ext uri="{FF2B5EF4-FFF2-40B4-BE49-F238E27FC236}">
                <a16:creationId xmlns:a16="http://schemas.microsoft.com/office/drawing/2014/main" id="{C16BD70A-6A32-DE81-E9ED-032BE8A57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15" name="Picture 67">
            <a:extLst>
              <a:ext uri="{FF2B5EF4-FFF2-40B4-BE49-F238E27FC236}">
                <a16:creationId xmlns:a16="http://schemas.microsoft.com/office/drawing/2014/main" id="{44B4BA2B-A052-93F3-32CB-F4C4B9F0F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3381375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68">
            <a:extLst>
              <a:ext uri="{FF2B5EF4-FFF2-40B4-BE49-F238E27FC236}">
                <a16:creationId xmlns:a16="http://schemas.microsoft.com/office/drawing/2014/main" id="{0B1B38E3-FE74-E6B5-33C0-415211BBE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7" name="Rectangle 69">
            <a:extLst>
              <a:ext uri="{FF2B5EF4-FFF2-40B4-BE49-F238E27FC236}">
                <a16:creationId xmlns:a16="http://schemas.microsoft.com/office/drawing/2014/main" id="{11D57D19-3B3C-CC62-55F7-DA35ED785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18" name="Picture 70">
            <a:extLst>
              <a:ext uri="{FF2B5EF4-FFF2-40B4-BE49-F238E27FC236}">
                <a16:creationId xmlns:a16="http://schemas.microsoft.com/office/drawing/2014/main" id="{4A4ABB01-A050-E59E-D5B6-9B6F1DAC8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3381375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tangle 71">
            <a:extLst>
              <a:ext uri="{FF2B5EF4-FFF2-40B4-BE49-F238E27FC236}">
                <a16:creationId xmlns:a16="http://schemas.microsoft.com/office/drawing/2014/main" id="{0EB88DBF-DA4F-FDD3-7BC6-FEC1447AA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9" name="Rectangle 72">
            <a:extLst>
              <a:ext uri="{FF2B5EF4-FFF2-40B4-BE49-F238E27FC236}">
                <a16:creationId xmlns:a16="http://schemas.microsoft.com/office/drawing/2014/main" id="{38ADF55F-92ED-DD16-6B4C-91AB95733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605338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21" name="Picture 73">
            <a:extLst>
              <a:ext uri="{FF2B5EF4-FFF2-40B4-BE49-F238E27FC236}">
                <a16:creationId xmlns:a16="http://schemas.microsoft.com/office/drawing/2014/main" id="{75EACAA5-4AA6-2BAA-81B2-597AD9AD8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4605338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angle 74">
            <a:extLst>
              <a:ext uri="{FF2B5EF4-FFF2-40B4-BE49-F238E27FC236}">
                <a16:creationId xmlns:a16="http://schemas.microsoft.com/office/drawing/2014/main" id="{9AB27CD7-4980-6124-0580-325884D17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605338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1" name="Rectangle 75">
            <a:extLst>
              <a:ext uri="{FF2B5EF4-FFF2-40B4-BE49-F238E27FC236}">
                <a16:creationId xmlns:a16="http://schemas.microsoft.com/office/drawing/2014/main" id="{88BE298E-E048-D0C4-4797-7AB606A0D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24" name="Picture 76">
            <a:extLst>
              <a:ext uri="{FF2B5EF4-FFF2-40B4-BE49-F238E27FC236}">
                <a16:creationId xmlns:a16="http://schemas.microsoft.com/office/drawing/2014/main" id="{F705D077-EDF6-00B3-F1AE-34CB00C03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4605338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le 77">
            <a:extLst>
              <a:ext uri="{FF2B5EF4-FFF2-40B4-BE49-F238E27FC236}">
                <a16:creationId xmlns:a16="http://schemas.microsoft.com/office/drawing/2014/main" id="{E7B09669-C950-CC4A-1AD4-30746E224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3" name="Rectangle 78">
            <a:extLst>
              <a:ext uri="{FF2B5EF4-FFF2-40B4-BE49-F238E27FC236}">
                <a16:creationId xmlns:a16="http://schemas.microsoft.com/office/drawing/2014/main" id="{C9C6182C-D936-531B-6067-EBE6A8E67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27" name="Picture 79">
            <a:extLst>
              <a:ext uri="{FF2B5EF4-FFF2-40B4-BE49-F238E27FC236}">
                <a16:creationId xmlns:a16="http://schemas.microsoft.com/office/drawing/2014/main" id="{C6EC0BFC-0468-B6CF-9090-17432AB94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4605338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" name="Rectangle 80">
            <a:extLst>
              <a:ext uri="{FF2B5EF4-FFF2-40B4-BE49-F238E27FC236}">
                <a16:creationId xmlns:a16="http://schemas.microsoft.com/office/drawing/2014/main" id="{919EA4D9-942D-BB0F-709B-85E9A5D0A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49" name="Rectangle 81">
            <a:extLst>
              <a:ext uri="{FF2B5EF4-FFF2-40B4-BE49-F238E27FC236}">
                <a16:creationId xmlns:a16="http://schemas.microsoft.com/office/drawing/2014/main" id="{5B71EFE2-3C6A-14F8-C3E3-70AA1D5B0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0" name="Picture 82">
            <a:extLst>
              <a:ext uri="{FF2B5EF4-FFF2-40B4-BE49-F238E27FC236}">
                <a16:creationId xmlns:a16="http://schemas.microsoft.com/office/drawing/2014/main" id="{235F67D1-75FB-B02B-087B-00A810D4B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4605338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83">
            <a:extLst>
              <a:ext uri="{FF2B5EF4-FFF2-40B4-BE49-F238E27FC236}">
                <a16:creationId xmlns:a16="http://schemas.microsoft.com/office/drawing/2014/main" id="{9FE6F0FA-C8D5-BC8C-7729-7A73D7898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1" name="Rectangle 84">
            <a:extLst>
              <a:ext uri="{FF2B5EF4-FFF2-40B4-BE49-F238E27FC236}">
                <a16:creationId xmlns:a16="http://schemas.microsoft.com/office/drawing/2014/main" id="{EA33E74D-5A97-3AA3-2FEC-4710FF2B8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3" name="Picture 85">
            <a:extLst>
              <a:ext uri="{FF2B5EF4-FFF2-40B4-BE49-F238E27FC236}">
                <a16:creationId xmlns:a16="http://schemas.microsoft.com/office/drawing/2014/main" id="{7A49CFF8-5E32-0B5A-E6BA-7E2656BD9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4605338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86">
            <a:extLst>
              <a:ext uri="{FF2B5EF4-FFF2-40B4-BE49-F238E27FC236}">
                <a16:creationId xmlns:a16="http://schemas.microsoft.com/office/drawing/2014/main" id="{E6991BF0-6BD8-E24B-0367-D2E3F551C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5" name="Rectangle 87">
            <a:extLst>
              <a:ext uri="{FF2B5EF4-FFF2-40B4-BE49-F238E27FC236}">
                <a16:creationId xmlns:a16="http://schemas.microsoft.com/office/drawing/2014/main" id="{DCD0332A-3A57-D698-7E74-ED7B479D5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829300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6" name="Picture 88">
            <a:extLst>
              <a:ext uri="{FF2B5EF4-FFF2-40B4-BE49-F238E27FC236}">
                <a16:creationId xmlns:a16="http://schemas.microsoft.com/office/drawing/2014/main" id="{19572D35-5F5F-0593-7E4D-C96616E18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5829300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9">
            <a:extLst>
              <a:ext uri="{FF2B5EF4-FFF2-40B4-BE49-F238E27FC236}">
                <a16:creationId xmlns:a16="http://schemas.microsoft.com/office/drawing/2014/main" id="{168A963E-F9F4-F42D-A757-AA4C7611D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829300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7" name="Rectangle 90">
            <a:extLst>
              <a:ext uri="{FF2B5EF4-FFF2-40B4-BE49-F238E27FC236}">
                <a16:creationId xmlns:a16="http://schemas.microsoft.com/office/drawing/2014/main" id="{665F7059-50ED-A4BE-958D-296FD44FA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9" name="Picture 91">
            <a:extLst>
              <a:ext uri="{FF2B5EF4-FFF2-40B4-BE49-F238E27FC236}">
                <a16:creationId xmlns:a16="http://schemas.microsoft.com/office/drawing/2014/main" id="{7F0EC931-2C33-82C4-9FF1-FAB271478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5829300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Rectangle 92">
            <a:extLst>
              <a:ext uri="{FF2B5EF4-FFF2-40B4-BE49-F238E27FC236}">
                <a16:creationId xmlns:a16="http://schemas.microsoft.com/office/drawing/2014/main" id="{D8E0935F-EF7C-AFAB-F994-317CF8E3C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9" name="Rectangle 93">
            <a:extLst>
              <a:ext uri="{FF2B5EF4-FFF2-40B4-BE49-F238E27FC236}">
                <a16:creationId xmlns:a16="http://schemas.microsoft.com/office/drawing/2014/main" id="{A0C15F24-3D13-28CC-E999-01595EDA0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42" name="Picture 94">
            <a:extLst>
              <a:ext uri="{FF2B5EF4-FFF2-40B4-BE49-F238E27FC236}">
                <a16:creationId xmlns:a16="http://schemas.microsoft.com/office/drawing/2014/main" id="{E9E45CCD-3BDB-030B-D51F-B5E4EA89E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5829300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Rectangle 95">
            <a:extLst>
              <a:ext uri="{FF2B5EF4-FFF2-40B4-BE49-F238E27FC236}">
                <a16:creationId xmlns:a16="http://schemas.microsoft.com/office/drawing/2014/main" id="{517AB0A9-FAB1-E8C7-CAC5-16F2C187F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1" name="Rectangle 96">
            <a:extLst>
              <a:ext uri="{FF2B5EF4-FFF2-40B4-BE49-F238E27FC236}">
                <a16:creationId xmlns:a16="http://schemas.microsoft.com/office/drawing/2014/main" id="{4BBA40EF-69E1-220B-F3F8-F6B2BC4D7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45" name="Picture 97">
            <a:extLst>
              <a:ext uri="{FF2B5EF4-FFF2-40B4-BE49-F238E27FC236}">
                <a16:creationId xmlns:a16="http://schemas.microsoft.com/office/drawing/2014/main" id="{02A0D85A-4197-8CDC-9BA7-65C7DC1DA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5829300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2" name="Rectangle 98">
            <a:extLst>
              <a:ext uri="{FF2B5EF4-FFF2-40B4-BE49-F238E27FC236}">
                <a16:creationId xmlns:a16="http://schemas.microsoft.com/office/drawing/2014/main" id="{31E7E84B-E16D-1800-E0F3-DF55DF0CE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3" name="Rectangle 99">
            <a:extLst>
              <a:ext uri="{FF2B5EF4-FFF2-40B4-BE49-F238E27FC236}">
                <a16:creationId xmlns:a16="http://schemas.microsoft.com/office/drawing/2014/main" id="{8DC6A0BD-7ADF-0489-DB4E-21ABB956D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48" name="Picture 100">
            <a:extLst>
              <a:ext uri="{FF2B5EF4-FFF2-40B4-BE49-F238E27FC236}">
                <a16:creationId xmlns:a16="http://schemas.microsoft.com/office/drawing/2014/main" id="{C2D79D94-E11E-DB4B-2E0E-12B39D32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5829300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4" name="Rectangle 101">
            <a:extLst>
              <a:ext uri="{FF2B5EF4-FFF2-40B4-BE49-F238E27FC236}">
                <a16:creationId xmlns:a16="http://schemas.microsoft.com/office/drawing/2014/main" id="{64F94276-88DB-DD24-F841-C6385EEF7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5" name="Line 102">
            <a:extLst>
              <a:ext uri="{FF2B5EF4-FFF2-40B4-BE49-F238E27FC236}">
                <a16:creationId xmlns:a16="http://schemas.microsoft.com/office/drawing/2014/main" id="{A732A22A-2271-8C26-31E7-F8F4D29CF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4738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6" name="Line 103">
            <a:extLst>
              <a:ext uri="{FF2B5EF4-FFF2-40B4-BE49-F238E27FC236}">
                <a16:creationId xmlns:a16="http://schemas.microsoft.com/office/drawing/2014/main" id="{94F61E58-2BBE-7C70-FDC2-966DB03A6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502650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7" name="Line 104">
            <a:extLst>
              <a:ext uri="{FF2B5EF4-FFF2-40B4-BE49-F238E27FC236}">
                <a16:creationId xmlns:a16="http://schemas.microsoft.com/office/drawing/2014/main" id="{38B9C43F-6AF4-D7E5-27E8-7375A179E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9580563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8" name="Line 105">
            <a:extLst>
              <a:ext uri="{FF2B5EF4-FFF2-40B4-BE49-F238E27FC236}">
                <a16:creationId xmlns:a16="http://schemas.microsoft.com/office/drawing/2014/main" id="{708FA595-0D4B-51A7-6082-53416016F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56888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9" name="Line 106">
            <a:extLst>
              <a:ext uri="{FF2B5EF4-FFF2-40B4-BE49-F238E27FC236}">
                <a16:creationId xmlns:a16="http://schemas.microsoft.com/office/drawing/2014/main" id="{26C1743C-8A92-1320-3D99-08C0BD7A66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933450"/>
            <a:ext cx="5395913" cy="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0" name="Line 107">
            <a:extLst>
              <a:ext uri="{FF2B5EF4-FFF2-40B4-BE49-F238E27FC236}">
                <a16:creationId xmlns:a16="http://schemas.microsoft.com/office/drawing/2014/main" id="{EFE31FC7-8167-423C-B53F-7DDDDEA82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154463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1" name="Line 108">
            <a:extLst>
              <a:ext uri="{FF2B5EF4-FFF2-40B4-BE49-F238E27FC236}">
                <a16:creationId xmlns:a16="http://schemas.microsoft.com/office/drawing/2014/main" id="{E08D57E1-95F8-015E-39ED-9C715CFF47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215741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2" name="Line 109">
            <a:extLst>
              <a:ext uri="{FF2B5EF4-FFF2-40B4-BE49-F238E27FC236}">
                <a16:creationId xmlns:a16="http://schemas.microsoft.com/office/drawing/2014/main" id="{F279E145-3EE6-3B1A-7577-A74764430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277018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3" name="Line 110">
            <a:extLst>
              <a:ext uri="{FF2B5EF4-FFF2-40B4-BE49-F238E27FC236}">
                <a16:creationId xmlns:a16="http://schemas.microsoft.com/office/drawing/2014/main" id="{F3366A94-AB07-C607-0CED-AFDC8F19E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38137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4" name="Line 111">
            <a:extLst>
              <a:ext uri="{FF2B5EF4-FFF2-40B4-BE49-F238E27FC236}">
                <a16:creationId xmlns:a16="http://schemas.microsoft.com/office/drawing/2014/main" id="{B734978F-28CE-AC08-DE34-8248FE8A61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99415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5" name="Line 112">
            <a:extLst>
              <a:ext uri="{FF2B5EF4-FFF2-40B4-BE49-F238E27FC236}">
                <a16:creationId xmlns:a16="http://schemas.microsoft.com/office/drawing/2014/main" id="{9FC2ACC7-3B70-A4AF-F866-9E01A90AE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460533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7" name="Line 113">
            <a:extLst>
              <a:ext uri="{FF2B5EF4-FFF2-40B4-BE49-F238E27FC236}">
                <a16:creationId xmlns:a16="http://schemas.microsoft.com/office/drawing/2014/main" id="{7E566CBB-9368-DF40-6AAC-52CBEFDD0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521811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8" name="Line 114">
            <a:extLst>
              <a:ext uri="{FF2B5EF4-FFF2-40B4-BE49-F238E27FC236}">
                <a16:creationId xmlns:a16="http://schemas.microsoft.com/office/drawing/2014/main" id="{806314B3-BB69-F2C4-7A4D-7980C0262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582930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0" name="Line 115">
            <a:extLst>
              <a:ext uri="{FF2B5EF4-FFF2-40B4-BE49-F238E27FC236}">
                <a16:creationId xmlns:a16="http://schemas.microsoft.com/office/drawing/2014/main" id="{AE27A662-ED53-5706-46F4-944F9FD6E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8413" y="315913"/>
            <a:ext cx="0" cy="613092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1" name="Line 116">
            <a:extLst>
              <a:ext uri="{FF2B5EF4-FFF2-40B4-BE49-F238E27FC236}">
                <a16:creationId xmlns:a16="http://schemas.microsoft.com/office/drawing/2014/main" id="{47658896-0521-34E0-400C-72C6886117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34800" y="315913"/>
            <a:ext cx="0" cy="613092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3" name="Line 117">
            <a:extLst>
              <a:ext uri="{FF2B5EF4-FFF2-40B4-BE49-F238E27FC236}">
                <a16:creationId xmlns:a16="http://schemas.microsoft.com/office/drawing/2014/main" id="{C6F49966-4005-B106-44E8-FAF6CF373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2067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4" name="Line 118">
            <a:extLst>
              <a:ext uri="{FF2B5EF4-FFF2-40B4-BE49-F238E27FC236}">
                <a16:creationId xmlns:a16="http://schemas.microsoft.com/office/drawing/2014/main" id="{48B7168B-1BC4-8405-EE75-CB45FA8A87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644207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6" name="Rectangle 119">
            <a:extLst>
              <a:ext uri="{FF2B5EF4-FFF2-40B4-BE49-F238E27FC236}">
                <a16:creationId xmlns:a16="http://schemas.microsoft.com/office/drawing/2014/main" id="{E25E1BA8-402C-FC6E-6309-942C417F1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7925" y="498475"/>
            <a:ext cx="12906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7" name="Rectangle 120">
            <a:extLst>
              <a:ext uri="{FF2B5EF4-FFF2-40B4-BE49-F238E27FC236}">
                <a16:creationId xmlns:a16="http://schemas.microsoft.com/office/drawing/2014/main" id="{030B9A70-E76E-51B7-A283-B2CD62C52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498475"/>
            <a:ext cx="19256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COORDONNÉES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9" name="Rectangle 121">
            <a:extLst>
              <a:ext uri="{FF2B5EF4-FFF2-40B4-BE49-F238E27FC236}">
                <a16:creationId xmlns:a16="http://schemas.microsoft.com/office/drawing/2014/main" id="{874CD53F-EEA5-8DAE-37A1-94812C620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0238" y="1157288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2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0" name="Rectangle 122">
            <a:extLst>
              <a:ext uri="{FF2B5EF4-FFF2-40B4-BE49-F238E27FC236}">
                <a16:creationId xmlns:a16="http://schemas.microsoft.com/office/drawing/2014/main" id="{10EC8161-6D57-8225-86B8-A1403F707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3913" y="1157288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1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2" name="Rectangle 123">
            <a:extLst>
              <a:ext uri="{FF2B5EF4-FFF2-40B4-BE49-F238E27FC236}">
                <a16:creationId xmlns:a16="http://schemas.microsoft.com/office/drawing/2014/main" id="{AF4024C1-5B14-CE51-0ABB-AEE33D281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57288"/>
            <a:ext cx="166688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3" name="Rectangle 124">
            <a:extLst>
              <a:ext uri="{FF2B5EF4-FFF2-40B4-BE49-F238E27FC236}">
                <a16:creationId xmlns:a16="http://schemas.microsoft.com/office/drawing/2014/main" id="{1115A06C-326E-E926-9EAC-B2F3A2944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688" y="1157288"/>
            <a:ext cx="16986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5" name="Rectangle 125">
            <a:extLst>
              <a:ext uri="{FF2B5EF4-FFF2-40B4-BE49-F238E27FC236}">
                <a16:creationId xmlns:a16="http://schemas.microsoft.com/office/drawing/2014/main" id="{6FB8E749-B146-7C55-6109-F6818DF66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613" y="1157288"/>
            <a:ext cx="73342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SOMMET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6" name="Rectangle 126">
            <a:extLst>
              <a:ext uri="{FF2B5EF4-FFF2-40B4-BE49-F238E27FC236}">
                <a16:creationId xmlns:a16="http://schemas.microsoft.com/office/drawing/2014/main" id="{91FE1227-50DD-85E3-102B-695257488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25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8" name="Rectangle 127">
            <a:extLst>
              <a:ext uri="{FF2B5EF4-FFF2-40B4-BE49-F238E27FC236}">
                <a16:creationId xmlns:a16="http://schemas.microsoft.com/office/drawing/2014/main" id="{96325A90-0773-C3EF-46FF-73A633444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9" name="Rectangle 128">
            <a:extLst>
              <a:ext uri="{FF2B5EF4-FFF2-40B4-BE49-F238E27FC236}">
                <a16:creationId xmlns:a16="http://schemas.microsoft.com/office/drawing/2014/main" id="{CA9A5AD4-6395-D6BE-E442-792F4FE00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1" name="Rectangle 129">
            <a:extLst>
              <a:ext uri="{FF2B5EF4-FFF2-40B4-BE49-F238E27FC236}">
                <a16:creationId xmlns:a16="http://schemas.microsoft.com/office/drawing/2014/main" id="{CFE21908-9851-DCB1-969B-9E76B8292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2" name="Rectangle 130">
            <a:extLst>
              <a:ext uri="{FF2B5EF4-FFF2-40B4-BE49-F238E27FC236}">
                <a16:creationId xmlns:a16="http://schemas.microsoft.com/office/drawing/2014/main" id="{1582E9FF-5A05-AE47-636D-89FAA55D1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2279650"/>
            <a:ext cx="5524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4" name="Rectangle 131">
            <a:extLst>
              <a:ext uri="{FF2B5EF4-FFF2-40B4-BE49-F238E27FC236}">
                <a16:creationId xmlns:a16="http://schemas.microsoft.com/office/drawing/2014/main" id="{E4BD541F-8509-63DC-8551-B572AF376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2279650"/>
            <a:ext cx="5540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5" name="Rectangle 132">
            <a:extLst>
              <a:ext uri="{FF2B5EF4-FFF2-40B4-BE49-F238E27FC236}">
                <a16:creationId xmlns:a16="http://schemas.microsoft.com/office/drawing/2014/main" id="{D7F3F7AF-5E81-A87D-E142-0AB73A998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22796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7" name="Rectangle 133">
            <a:extLst>
              <a:ext uri="{FF2B5EF4-FFF2-40B4-BE49-F238E27FC236}">
                <a16:creationId xmlns:a16="http://schemas.microsoft.com/office/drawing/2014/main" id="{6567B5C5-A909-3831-3280-21C8EC5B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22796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8" name="Rectangle 134">
            <a:extLst>
              <a:ext uri="{FF2B5EF4-FFF2-40B4-BE49-F238E27FC236}">
                <a16:creationId xmlns:a16="http://schemas.microsoft.com/office/drawing/2014/main" id="{242852D6-BC8B-F187-4381-9FF04CC3F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22796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0" name="Rectangle 135">
            <a:extLst>
              <a:ext uri="{FF2B5EF4-FFF2-40B4-BE49-F238E27FC236}">
                <a16:creationId xmlns:a16="http://schemas.microsoft.com/office/drawing/2014/main" id="{89E0FC7C-8CFE-D8DE-8277-0043D80D0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25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1" name="Rectangle 136">
            <a:extLst>
              <a:ext uri="{FF2B5EF4-FFF2-40B4-BE49-F238E27FC236}">
                <a16:creationId xmlns:a16="http://schemas.microsoft.com/office/drawing/2014/main" id="{4F9236F5-26ED-0053-5796-17EBD35BF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300" y="2889250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3" name="Rectangle 137">
            <a:extLst>
              <a:ext uri="{FF2B5EF4-FFF2-40B4-BE49-F238E27FC236}">
                <a16:creationId xmlns:a16="http://schemas.microsoft.com/office/drawing/2014/main" id="{4B9409DC-7E83-A5EB-722B-64505E3D5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4" name="Rectangle 138">
            <a:extLst>
              <a:ext uri="{FF2B5EF4-FFF2-40B4-BE49-F238E27FC236}">
                <a16:creationId xmlns:a16="http://schemas.microsoft.com/office/drawing/2014/main" id="{822ABA6A-1800-F685-A401-6B58B35CA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6" name="Rectangle 139">
            <a:extLst>
              <a:ext uri="{FF2B5EF4-FFF2-40B4-BE49-F238E27FC236}">
                <a16:creationId xmlns:a16="http://schemas.microsoft.com/office/drawing/2014/main" id="{9297E8D6-C5B4-2318-46F3-E9881970D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7" name="Rectangle 140">
            <a:extLst>
              <a:ext uri="{FF2B5EF4-FFF2-40B4-BE49-F238E27FC236}">
                <a16:creationId xmlns:a16="http://schemas.microsoft.com/office/drawing/2014/main" id="{6AEFA077-B3BE-9E6A-D59C-551CFBF0B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25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9" name="Rectangle 141">
            <a:extLst>
              <a:ext uri="{FF2B5EF4-FFF2-40B4-BE49-F238E27FC236}">
                <a16:creationId xmlns:a16="http://schemas.microsoft.com/office/drawing/2014/main" id="{E395B465-866F-5C51-0C15-40169ACA3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300" y="3502025"/>
            <a:ext cx="35401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0" name="Rectangle 142">
            <a:extLst>
              <a:ext uri="{FF2B5EF4-FFF2-40B4-BE49-F238E27FC236}">
                <a16:creationId xmlns:a16="http://schemas.microsoft.com/office/drawing/2014/main" id="{A80E7CCF-5CFC-BE00-A757-4A5A95BCC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2" name="Rectangle 143">
            <a:extLst>
              <a:ext uri="{FF2B5EF4-FFF2-40B4-BE49-F238E27FC236}">
                <a16:creationId xmlns:a16="http://schemas.microsoft.com/office/drawing/2014/main" id="{3F1BBCD1-A617-AE02-CBA8-9975558CB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3" name="Rectangle 144">
            <a:extLst>
              <a:ext uri="{FF2B5EF4-FFF2-40B4-BE49-F238E27FC236}">
                <a16:creationId xmlns:a16="http://schemas.microsoft.com/office/drawing/2014/main" id="{7D12BAE6-91F1-D331-210D-48727099D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5" name="Rectangle 145">
            <a:extLst>
              <a:ext uri="{FF2B5EF4-FFF2-40B4-BE49-F238E27FC236}">
                <a16:creationId xmlns:a16="http://schemas.microsoft.com/office/drawing/2014/main" id="{768BCC6F-98B7-48F1-A31F-21711EC49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4113213"/>
            <a:ext cx="5524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6" name="Rectangle 146">
            <a:extLst>
              <a:ext uri="{FF2B5EF4-FFF2-40B4-BE49-F238E27FC236}">
                <a16:creationId xmlns:a16="http://schemas.microsoft.com/office/drawing/2014/main" id="{7DDAF1C8-CD8E-0F25-5175-EF56B5E89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300" y="4113213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8" name="Rectangle 147">
            <a:extLst>
              <a:ext uri="{FF2B5EF4-FFF2-40B4-BE49-F238E27FC236}">
                <a16:creationId xmlns:a16="http://schemas.microsoft.com/office/drawing/2014/main" id="{83E74A61-CDE4-5F83-F2DA-B02E449FB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41132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9" name="Rectangle 148">
            <a:extLst>
              <a:ext uri="{FF2B5EF4-FFF2-40B4-BE49-F238E27FC236}">
                <a16:creationId xmlns:a16="http://schemas.microsoft.com/office/drawing/2014/main" id="{1D565076-CE9A-3C51-A94A-40F50ABB2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41132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1" name="Rectangle 149">
            <a:extLst>
              <a:ext uri="{FF2B5EF4-FFF2-40B4-BE49-F238E27FC236}">
                <a16:creationId xmlns:a16="http://schemas.microsoft.com/office/drawing/2014/main" id="{83C79E4D-5253-D861-D95A-F1406D588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41132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2" name="Rectangle 150">
            <a:extLst>
              <a:ext uri="{FF2B5EF4-FFF2-40B4-BE49-F238E27FC236}">
                <a16:creationId xmlns:a16="http://schemas.microsoft.com/office/drawing/2014/main" id="{95604C12-313B-E2C6-F08B-7AC6A54C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4725988"/>
            <a:ext cx="5524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4" name="Rectangle 151">
            <a:extLst>
              <a:ext uri="{FF2B5EF4-FFF2-40B4-BE49-F238E27FC236}">
                <a16:creationId xmlns:a16="http://schemas.microsoft.com/office/drawing/2014/main" id="{3CF496AF-DE25-F494-8FBA-01D4505DA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4725988"/>
            <a:ext cx="55403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5" name="Rectangle 152">
            <a:extLst>
              <a:ext uri="{FF2B5EF4-FFF2-40B4-BE49-F238E27FC236}">
                <a16:creationId xmlns:a16="http://schemas.microsoft.com/office/drawing/2014/main" id="{286FB8AB-BD03-6D4F-EA66-169A8241D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47259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7" name="Rectangle 153">
            <a:extLst>
              <a:ext uri="{FF2B5EF4-FFF2-40B4-BE49-F238E27FC236}">
                <a16:creationId xmlns:a16="http://schemas.microsoft.com/office/drawing/2014/main" id="{77FF6632-E019-E8EC-9714-14A709524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47259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8" name="Rectangle 154">
            <a:extLst>
              <a:ext uri="{FF2B5EF4-FFF2-40B4-BE49-F238E27FC236}">
                <a16:creationId xmlns:a16="http://schemas.microsoft.com/office/drawing/2014/main" id="{E479E238-E397-7510-AC84-6CBA13F09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47259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0" name="Rectangle 155">
            <a:extLst>
              <a:ext uri="{FF2B5EF4-FFF2-40B4-BE49-F238E27FC236}">
                <a16:creationId xmlns:a16="http://schemas.microsoft.com/office/drawing/2014/main" id="{A27856FC-2985-75BD-DACC-49180D3BA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5340350"/>
            <a:ext cx="5540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1" name="Rectangle 156">
            <a:extLst>
              <a:ext uri="{FF2B5EF4-FFF2-40B4-BE49-F238E27FC236}">
                <a16:creationId xmlns:a16="http://schemas.microsoft.com/office/drawing/2014/main" id="{35F3475A-2610-2156-F18D-1CFFEB060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53403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3" name="Rectangle 157">
            <a:extLst>
              <a:ext uri="{FF2B5EF4-FFF2-40B4-BE49-F238E27FC236}">
                <a16:creationId xmlns:a16="http://schemas.microsoft.com/office/drawing/2014/main" id="{A469E13D-3A16-F931-6E91-62FDF46A0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53403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4" name="Rectangle 158">
            <a:extLst>
              <a:ext uri="{FF2B5EF4-FFF2-40B4-BE49-F238E27FC236}">
                <a16:creationId xmlns:a16="http://schemas.microsoft.com/office/drawing/2014/main" id="{7A9D55E5-5FD4-8B5B-F070-B50B72CA0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53403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6" name="Rectangle 159">
            <a:extLst>
              <a:ext uri="{FF2B5EF4-FFF2-40B4-BE49-F238E27FC236}">
                <a16:creationId xmlns:a16="http://schemas.microsoft.com/office/drawing/2014/main" id="{95410D66-C16B-9E45-C8CA-B4AD3CBDC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5949950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65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7" name="Rectangle 160">
            <a:extLst>
              <a:ext uri="{FF2B5EF4-FFF2-40B4-BE49-F238E27FC236}">
                <a16:creationId xmlns:a16="http://schemas.microsoft.com/office/drawing/2014/main" id="{5E61C03A-13C2-647C-7418-673D1C02F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5949950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84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9" name="Flèche : droite 2148">
            <a:extLst>
              <a:ext uri="{FF2B5EF4-FFF2-40B4-BE49-F238E27FC236}">
                <a16:creationId xmlns:a16="http://schemas.microsoft.com/office/drawing/2014/main" id="{C29AE6B3-1966-0DEF-BB72-52BFC08BAC63}"/>
              </a:ext>
            </a:extLst>
          </p:cNvPr>
          <p:cNvSpPr/>
          <p:nvPr/>
        </p:nvSpPr>
        <p:spPr>
          <a:xfrm rot="1837308">
            <a:off x="7629837" y="1920167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0" name="Flèche : droite 2149">
            <a:extLst>
              <a:ext uri="{FF2B5EF4-FFF2-40B4-BE49-F238E27FC236}">
                <a16:creationId xmlns:a16="http://schemas.microsoft.com/office/drawing/2014/main" id="{D17B7C01-45DB-6460-3A21-09B54612C44B}"/>
              </a:ext>
            </a:extLst>
          </p:cNvPr>
          <p:cNvSpPr/>
          <p:nvPr/>
        </p:nvSpPr>
        <p:spPr>
          <a:xfrm rot="1837308">
            <a:off x="7629837" y="2525598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1" name="Flèche : droite 2150">
            <a:extLst>
              <a:ext uri="{FF2B5EF4-FFF2-40B4-BE49-F238E27FC236}">
                <a16:creationId xmlns:a16="http://schemas.microsoft.com/office/drawing/2014/main" id="{55C23900-316E-11B4-E5D3-84CAEC6EDC11}"/>
              </a:ext>
            </a:extLst>
          </p:cNvPr>
          <p:cNvSpPr/>
          <p:nvPr/>
        </p:nvSpPr>
        <p:spPr>
          <a:xfrm rot="1837308">
            <a:off x="7645851" y="3161761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2" name="Flèche : droite 2151">
            <a:extLst>
              <a:ext uri="{FF2B5EF4-FFF2-40B4-BE49-F238E27FC236}">
                <a16:creationId xmlns:a16="http://schemas.microsoft.com/office/drawing/2014/main" id="{FC530D42-A090-8C8E-59ED-000A5993D1E5}"/>
              </a:ext>
            </a:extLst>
          </p:cNvPr>
          <p:cNvSpPr/>
          <p:nvPr/>
        </p:nvSpPr>
        <p:spPr>
          <a:xfrm rot="1837308">
            <a:off x="7664132" y="3782815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3" name="Flèche : droite 2152">
            <a:extLst>
              <a:ext uri="{FF2B5EF4-FFF2-40B4-BE49-F238E27FC236}">
                <a16:creationId xmlns:a16="http://schemas.microsoft.com/office/drawing/2014/main" id="{4E668739-363A-CF08-FF3F-1FAF05C1AE0A}"/>
              </a:ext>
            </a:extLst>
          </p:cNvPr>
          <p:cNvSpPr/>
          <p:nvPr/>
        </p:nvSpPr>
        <p:spPr>
          <a:xfrm rot="1837308">
            <a:off x="7680548" y="4354003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4" name="Flèche : droite 2153">
            <a:extLst>
              <a:ext uri="{FF2B5EF4-FFF2-40B4-BE49-F238E27FC236}">
                <a16:creationId xmlns:a16="http://schemas.microsoft.com/office/drawing/2014/main" id="{8524120A-3B58-CCA9-59D2-A5BC24470CCA}"/>
              </a:ext>
            </a:extLst>
          </p:cNvPr>
          <p:cNvSpPr/>
          <p:nvPr/>
        </p:nvSpPr>
        <p:spPr>
          <a:xfrm rot="1837308">
            <a:off x="7730807" y="4990958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5" name="Flèche : droite 2154">
            <a:extLst>
              <a:ext uri="{FF2B5EF4-FFF2-40B4-BE49-F238E27FC236}">
                <a16:creationId xmlns:a16="http://schemas.microsoft.com/office/drawing/2014/main" id="{0B4E09C4-1DE9-5234-AA64-A61123392014}"/>
              </a:ext>
            </a:extLst>
          </p:cNvPr>
          <p:cNvSpPr/>
          <p:nvPr/>
        </p:nvSpPr>
        <p:spPr>
          <a:xfrm rot="8924090">
            <a:off x="7668393" y="1945635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6" name="Flèche : droite 2155">
            <a:extLst>
              <a:ext uri="{FF2B5EF4-FFF2-40B4-BE49-F238E27FC236}">
                <a16:creationId xmlns:a16="http://schemas.microsoft.com/office/drawing/2014/main" id="{09FE0042-8CA2-A639-8664-22DEA5A6C3E7}"/>
              </a:ext>
            </a:extLst>
          </p:cNvPr>
          <p:cNvSpPr/>
          <p:nvPr/>
        </p:nvSpPr>
        <p:spPr>
          <a:xfrm rot="8924090">
            <a:off x="7667783" y="2566194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7" name="Flèche : droite 2156">
            <a:extLst>
              <a:ext uri="{FF2B5EF4-FFF2-40B4-BE49-F238E27FC236}">
                <a16:creationId xmlns:a16="http://schemas.microsoft.com/office/drawing/2014/main" id="{308BBB69-E219-1716-CB93-F02035BD9659}"/>
              </a:ext>
            </a:extLst>
          </p:cNvPr>
          <p:cNvSpPr/>
          <p:nvPr/>
        </p:nvSpPr>
        <p:spPr>
          <a:xfrm rot="8924090">
            <a:off x="7632415" y="3152718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8" name="Flèche : droite 2157">
            <a:extLst>
              <a:ext uri="{FF2B5EF4-FFF2-40B4-BE49-F238E27FC236}">
                <a16:creationId xmlns:a16="http://schemas.microsoft.com/office/drawing/2014/main" id="{D968CEF8-877D-5089-2497-26B6BDD9BAAF}"/>
              </a:ext>
            </a:extLst>
          </p:cNvPr>
          <p:cNvSpPr/>
          <p:nvPr/>
        </p:nvSpPr>
        <p:spPr>
          <a:xfrm rot="8924090">
            <a:off x="7614133" y="3789126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9" name="Flèche : droite 2158">
            <a:extLst>
              <a:ext uri="{FF2B5EF4-FFF2-40B4-BE49-F238E27FC236}">
                <a16:creationId xmlns:a16="http://schemas.microsoft.com/office/drawing/2014/main" id="{0155762C-1791-6200-627B-618387A6365F}"/>
              </a:ext>
            </a:extLst>
          </p:cNvPr>
          <p:cNvSpPr/>
          <p:nvPr/>
        </p:nvSpPr>
        <p:spPr>
          <a:xfrm rot="8924090">
            <a:off x="7679770" y="4376597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60" name="Flèche : droite 2159">
            <a:extLst>
              <a:ext uri="{FF2B5EF4-FFF2-40B4-BE49-F238E27FC236}">
                <a16:creationId xmlns:a16="http://schemas.microsoft.com/office/drawing/2014/main" id="{7D571C76-7226-B7EE-9D72-FF87F893F2C4}"/>
              </a:ext>
            </a:extLst>
          </p:cNvPr>
          <p:cNvSpPr/>
          <p:nvPr/>
        </p:nvSpPr>
        <p:spPr>
          <a:xfrm rot="8924090">
            <a:off x="7712319" y="4947985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073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6" grpId="0"/>
      <p:bldP spid="2098" grpId="0"/>
      <p:bldP spid="2099" grpId="0"/>
      <p:bldP spid="2101" grpId="0"/>
      <p:bldP spid="2102" grpId="0"/>
      <p:bldP spid="2104" grpId="0"/>
      <p:bldP spid="2105" grpId="0"/>
      <p:bldP spid="2107" grpId="0"/>
      <p:bldP spid="2108" grpId="0"/>
      <p:bldP spid="2110" grpId="0"/>
      <p:bldP spid="2111" grpId="0"/>
      <p:bldP spid="2113" grpId="0"/>
      <p:bldP spid="2114" grpId="0"/>
      <p:bldP spid="2116" grpId="0"/>
      <p:bldP spid="2117" grpId="0"/>
      <p:bldP spid="2119" grpId="0"/>
      <p:bldP spid="2120" grpId="0"/>
      <p:bldP spid="2122" grpId="0"/>
      <p:bldP spid="2123" grpId="0"/>
      <p:bldP spid="2125" grpId="0"/>
      <p:bldP spid="2126" grpId="0"/>
      <p:bldP spid="2128" grpId="0"/>
      <p:bldP spid="2129" grpId="0"/>
      <p:bldP spid="2131" grpId="0"/>
      <p:bldP spid="2132" grpId="0"/>
      <p:bldP spid="2134" grpId="0"/>
      <p:bldP spid="2135" grpId="0"/>
      <p:bldP spid="2137" grpId="0"/>
      <p:bldP spid="2138" grpId="0"/>
      <p:bldP spid="2140" grpId="0"/>
      <p:bldP spid="2141" grpId="0"/>
      <p:bldP spid="2143" grpId="0"/>
      <p:bldP spid="2144" grpId="0"/>
      <p:bldP spid="2146" grpId="0"/>
      <p:bldP spid="2147" grpId="0"/>
      <p:bldP spid="2149" grpId="0" animBg="1"/>
      <p:bldP spid="2150" grpId="0" animBg="1"/>
      <p:bldP spid="2151" grpId="0" animBg="1"/>
      <p:bldP spid="2152" grpId="0" animBg="1"/>
      <p:bldP spid="2153" grpId="0" animBg="1"/>
      <p:bldP spid="2154" grpId="0" animBg="1"/>
      <p:bldP spid="2155" grpId="0" animBg="1"/>
      <p:bldP spid="2156" grpId="0" animBg="1"/>
      <p:bldP spid="2157" grpId="0" animBg="1"/>
      <p:bldP spid="2158" grpId="0" animBg="1"/>
      <p:bldP spid="2159" grpId="0" animBg="1"/>
      <p:bldP spid="21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>
            <a:extLst>
              <a:ext uri="{FF2B5EF4-FFF2-40B4-BE49-F238E27FC236}">
                <a16:creationId xmlns:a16="http://schemas.microsoft.com/office/drawing/2014/main" id="{19E4B525-CC09-3EF1-483D-C6779482747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302375" y="295275"/>
            <a:ext cx="5489575" cy="626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BF99DD07-6280-562C-7D3C-DA517DBFE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295275"/>
            <a:ext cx="549275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2E48038-6D38-7BF2-09EC-406987967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75" y="295275"/>
            <a:ext cx="549275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72B00F73-9717-74C2-2517-ED808511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20675"/>
            <a:ext cx="5384800" cy="287338"/>
          </a:xfrm>
          <a:prstGeom prst="rect">
            <a:avLst/>
          </a:prstGeom>
          <a:solidFill>
            <a:srgbClr val="F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C2DEA4E3-C261-F107-B605-8D564E407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608013"/>
            <a:ext cx="5384800" cy="382588"/>
          </a:xfrm>
          <a:prstGeom prst="rect">
            <a:avLst/>
          </a:prstGeom>
          <a:solidFill>
            <a:srgbClr val="E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1492FDAE-E875-24D9-D8F5-E53D071D5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990600"/>
            <a:ext cx="5384800" cy="574675"/>
          </a:xfrm>
          <a:prstGeom prst="rect">
            <a:avLst/>
          </a:prstGeom>
          <a:solidFill>
            <a:srgbClr val="E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148FC22-B23C-6A97-5607-98636B541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1565275"/>
            <a:ext cx="5384800" cy="381000"/>
          </a:xfrm>
          <a:prstGeom prst="rect">
            <a:avLst/>
          </a:prstGeom>
          <a:solidFill>
            <a:srgbClr val="EA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DCAC7E2E-5401-AA85-B7A6-6FB0DA31F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1946275"/>
            <a:ext cx="5384800" cy="382588"/>
          </a:xfrm>
          <a:prstGeom prst="rect">
            <a:avLst/>
          </a:prstGeom>
          <a:solidFill>
            <a:srgbClr val="E8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DC0E296D-C043-7462-9902-E9E44FA2F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328863"/>
            <a:ext cx="5384800" cy="382588"/>
          </a:xfrm>
          <a:prstGeom prst="rect">
            <a:avLst/>
          </a:prstGeom>
          <a:solidFill>
            <a:srgbClr val="E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29393004-655C-2994-E9CD-4580811CA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711450"/>
            <a:ext cx="5384800" cy="382588"/>
          </a:xfrm>
          <a:prstGeom prst="rect">
            <a:avLst/>
          </a:prstGeom>
          <a:solidFill>
            <a:srgbClr val="E4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F81DE98C-42F7-1A54-5264-7777A0AA6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094038"/>
            <a:ext cx="5384800" cy="479425"/>
          </a:xfrm>
          <a:prstGeom prst="rect">
            <a:avLst/>
          </a:prstGeom>
          <a:solidFill>
            <a:srgbClr val="E2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755569D6-AB2F-1AEC-59F9-22E0A2B7C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573463"/>
            <a:ext cx="5384800" cy="477838"/>
          </a:xfrm>
          <a:prstGeom prst="rect">
            <a:avLst/>
          </a:prstGeom>
          <a:solidFill>
            <a:srgbClr val="E0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439927E5-AE5E-236E-C2F5-DEB16DFB8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051300"/>
            <a:ext cx="5384800" cy="288925"/>
          </a:xfrm>
          <a:prstGeom prst="rect">
            <a:avLst/>
          </a:prstGeom>
          <a:solidFill>
            <a:srgbClr val="DE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A02BBFA3-3856-D166-83FE-AC55F1929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340225"/>
            <a:ext cx="5384800" cy="285750"/>
          </a:xfrm>
          <a:prstGeom prst="rect">
            <a:avLst/>
          </a:prstGeom>
          <a:solidFill>
            <a:srgbClr val="DC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67736901-8A01-A4A0-878C-8243CD5C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625975"/>
            <a:ext cx="5384800" cy="349250"/>
          </a:xfrm>
          <a:prstGeom prst="rect">
            <a:avLst/>
          </a:prstGeom>
          <a:solidFill>
            <a:srgbClr val="DA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772CDFB6-F42E-1BF8-42C9-3CF4D3A3D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975225"/>
            <a:ext cx="5384800" cy="255588"/>
          </a:xfrm>
          <a:prstGeom prst="rect">
            <a:avLst/>
          </a:prstGeom>
          <a:solidFill>
            <a:srgbClr val="D8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32136AC0-53E6-9C2E-66E9-7DAC0F144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230813"/>
            <a:ext cx="5384800" cy="352425"/>
          </a:xfrm>
          <a:prstGeom prst="rect">
            <a:avLst/>
          </a:prstGeom>
          <a:solidFill>
            <a:srgbClr val="D6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4FC7F10D-142A-CAFF-F224-916616AAB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583238"/>
            <a:ext cx="5384800" cy="287338"/>
          </a:xfrm>
          <a:prstGeom prst="rect">
            <a:avLst/>
          </a:prstGeom>
          <a:solidFill>
            <a:srgbClr val="D4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7D0C79BA-8A4B-A2E0-0756-E0E93B24A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870575"/>
            <a:ext cx="5384800" cy="285750"/>
          </a:xfrm>
          <a:prstGeom prst="rect">
            <a:avLst/>
          </a:prstGeom>
          <a:solidFill>
            <a:srgbClr val="D2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263280C6-5F35-BAEC-65AD-0AF655387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6156325"/>
            <a:ext cx="5384800" cy="285750"/>
          </a:xfrm>
          <a:prstGeom prst="rect">
            <a:avLst/>
          </a:prstGeom>
          <a:solidFill>
            <a:srgbClr val="C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3053B38C-3E0E-F3A9-06D7-6373973FD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2067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8FA56751-C7E1-08AC-723B-2A45F185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320675"/>
            <a:ext cx="21558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B4C2EDF3-4E81-E578-6DB9-3DCE26381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563" y="320675"/>
            <a:ext cx="2154238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570D5E94-5027-7BD7-5205-6C157849C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931863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76" name="Picture 28">
            <a:extLst>
              <a:ext uri="{FF2B5EF4-FFF2-40B4-BE49-F238E27FC236}">
                <a16:creationId xmlns:a16="http://schemas.microsoft.com/office/drawing/2014/main" id="{0D4BCC2E-7446-437A-152E-C6A76308F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933450"/>
            <a:ext cx="10763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CD71DA7-7951-4E9B-974A-25F1B7C0C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931863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CDEAD09-F31B-ACB7-AD6F-9ACA6F31A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79" name="Picture 31">
            <a:extLst>
              <a:ext uri="{FF2B5EF4-FFF2-40B4-BE49-F238E27FC236}">
                <a16:creationId xmlns:a16="http://schemas.microsoft.com/office/drawing/2014/main" id="{A181785E-DFB3-E0E7-DD2F-83A1D04CA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933450"/>
            <a:ext cx="10779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2">
            <a:extLst>
              <a:ext uri="{FF2B5EF4-FFF2-40B4-BE49-F238E27FC236}">
                <a16:creationId xmlns:a16="http://schemas.microsoft.com/office/drawing/2014/main" id="{8D96FD6E-29FC-2DAE-77A1-2DEE2DD4D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BFB271F2-830C-1C65-F7BF-CA59E4B4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82" name="Picture 34">
            <a:extLst>
              <a:ext uri="{FF2B5EF4-FFF2-40B4-BE49-F238E27FC236}">
                <a16:creationId xmlns:a16="http://schemas.microsoft.com/office/drawing/2014/main" id="{EC58ED25-A68B-0706-B0B0-85347A8EB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933450"/>
            <a:ext cx="10779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5">
            <a:extLst>
              <a:ext uri="{FF2B5EF4-FFF2-40B4-BE49-F238E27FC236}">
                <a16:creationId xmlns:a16="http://schemas.microsoft.com/office/drawing/2014/main" id="{B33A83C5-48DD-215F-EC40-1764354EF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9E3492E8-10D3-F632-8B49-6D0F18293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85" name="Picture 37">
            <a:extLst>
              <a:ext uri="{FF2B5EF4-FFF2-40B4-BE49-F238E27FC236}">
                <a16:creationId xmlns:a16="http://schemas.microsoft.com/office/drawing/2014/main" id="{6C313C2C-8DE6-D2C8-3F5E-1908925C0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933450"/>
            <a:ext cx="10763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8">
            <a:extLst>
              <a:ext uri="{FF2B5EF4-FFF2-40B4-BE49-F238E27FC236}">
                <a16:creationId xmlns:a16="http://schemas.microsoft.com/office/drawing/2014/main" id="{36778099-F6C2-58F6-04F1-5DF87C4BD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7" name="Rectangle 39">
            <a:extLst>
              <a:ext uri="{FF2B5EF4-FFF2-40B4-BE49-F238E27FC236}">
                <a16:creationId xmlns:a16="http://schemas.microsoft.com/office/drawing/2014/main" id="{A6B72950-C9BE-E3AE-0748-89B52EA44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88" name="Picture 40">
            <a:extLst>
              <a:ext uri="{FF2B5EF4-FFF2-40B4-BE49-F238E27FC236}">
                <a16:creationId xmlns:a16="http://schemas.microsoft.com/office/drawing/2014/main" id="{B0F57E65-CA5F-940C-610D-BF87EC78B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933450"/>
            <a:ext cx="1077913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41">
            <a:extLst>
              <a:ext uri="{FF2B5EF4-FFF2-40B4-BE49-F238E27FC236}">
                <a16:creationId xmlns:a16="http://schemas.microsoft.com/office/drawing/2014/main" id="{FB77FB8A-A1ED-A205-BBB2-93AE16BCD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93186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9" name="Rectangle 42">
            <a:extLst>
              <a:ext uri="{FF2B5EF4-FFF2-40B4-BE49-F238E27FC236}">
                <a16:creationId xmlns:a16="http://schemas.microsoft.com/office/drawing/2014/main" id="{1F56E588-C32F-19C6-9FF8-C827EAD97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15582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91" name="Picture 43">
            <a:extLst>
              <a:ext uri="{FF2B5EF4-FFF2-40B4-BE49-F238E27FC236}">
                <a16:creationId xmlns:a16="http://schemas.microsoft.com/office/drawing/2014/main" id="{6BB78EA5-AF78-1CB7-5CFF-F3866C71C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2157413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44">
            <a:extLst>
              <a:ext uri="{FF2B5EF4-FFF2-40B4-BE49-F238E27FC236}">
                <a16:creationId xmlns:a16="http://schemas.microsoft.com/office/drawing/2014/main" id="{7BD3E3FB-A173-B061-6D15-B9D07F50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215582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1" name="Rectangle 45">
            <a:extLst>
              <a:ext uri="{FF2B5EF4-FFF2-40B4-BE49-F238E27FC236}">
                <a16:creationId xmlns:a16="http://schemas.microsoft.com/office/drawing/2014/main" id="{357ADC9D-920C-34AF-DFB4-F015EC386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215582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94" name="Picture 46">
            <a:extLst>
              <a:ext uri="{FF2B5EF4-FFF2-40B4-BE49-F238E27FC236}">
                <a16:creationId xmlns:a16="http://schemas.microsoft.com/office/drawing/2014/main" id="{CF548DA9-1CF7-6D7B-849D-BCA1BD2C5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2157413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7">
            <a:extLst>
              <a:ext uri="{FF2B5EF4-FFF2-40B4-BE49-F238E27FC236}">
                <a16:creationId xmlns:a16="http://schemas.microsoft.com/office/drawing/2014/main" id="{24A606A7-EAE1-60C4-013D-5240AE8C7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3150" y="215582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3" name="Rectangle 48">
            <a:extLst>
              <a:ext uri="{FF2B5EF4-FFF2-40B4-BE49-F238E27FC236}">
                <a16:creationId xmlns:a16="http://schemas.microsoft.com/office/drawing/2014/main" id="{36BBCFDF-8623-CE55-A4D5-97CDAA0FF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97" name="Picture 49">
            <a:extLst>
              <a:ext uri="{FF2B5EF4-FFF2-40B4-BE49-F238E27FC236}">
                <a16:creationId xmlns:a16="http://schemas.microsoft.com/office/drawing/2014/main" id="{2E182539-68DB-B281-236E-767DF8867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2157413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50">
            <a:extLst>
              <a:ext uri="{FF2B5EF4-FFF2-40B4-BE49-F238E27FC236}">
                <a16:creationId xmlns:a16="http://schemas.microsoft.com/office/drawing/2014/main" id="{98E1A000-4565-33DF-444C-094999002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5" name="Rectangle 51">
            <a:extLst>
              <a:ext uri="{FF2B5EF4-FFF2-40B4-BE49-F238E27FC236}">
                <a16:creationId xmlns:a16="http://schemas.microsoft.com/office/drawing/2014/main" id="{C5F0E215-EAD2-7BE0-6C2E-21C05C0CE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0" name="Picture 52">
            <a:extLst>
              <a:ext uri="{FF2B5EF4-FFF2-40B4-BE49-F238E27FC236}">
                <a16:creationId xmlns:a16="http://schemas.microsoft.com/office/drawing/2014/main" id="{15A77E01-04AE-95A0-07F0-9082FF8F6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2157413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53">
            <a:extLst>
              <a:ext uri="{FF2B5EF4-FFF2-40B4-BE49-F238E27FC236}">
                <a16:creationId xmlns:a16="http://schemas.microsoft.com/office/drawing/2014/main" id="{AE59F323-D384-7057-849E-CE593AF8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7" name="Rectangle 54">
            <a:extLst>
              <a:ext uri="{FF2B5EF4-FFF2-40B4-BE49-F238E27FC236}">
                <a16:creationId xmlns:a16="http://schemas.microsoft.com/office/drawing/2014/main" id="{1BCE2410-DCF2-5706-5458-DCB49C40E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3" name="Picture 55">
            <a:extLst>
              <a:ext uri="{FF2B5EF4-FFF2-40B4-BE49-F238E27FC236}">
                <a16:creationId xmlns:a16="http://schemas.microsoft.com/office/drawing/2014/main" id="{EE01A31A-024E-7670-CE78-725C1F67F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2157413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56">
            <a:extLst>
              <a:ext uri="{FF2B5EF4-FFF2-40B4-BE49-F238E27FC236}">
                <a16:creationId xmlns:a16="http://schemas.microsoft.com/office/drawing/2014/main" id="{308FC452-B622-CC07-66FA-741F4A850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2157413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49" name="Rectangle 57">
            <a:extLst>
              <a:ext uri="{FF2B5EF4-FFF2-40B4-BE49-F238E27FC236}">
                <a16:creationId xmlns:a16="http://schemas.microsoft.com/office/drawing/2014/main" id="{F28FA494-2106-A26A-B81E-94EEB4AFD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38137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6" name="Picture 58">
            <a:extLst>
              <a:ext uri="{FF2B5EF4-FFF2-40B4-BE49-F238E27FC236}">
                <a16:creationId xmlns:a16="http://schemas.microsoft.com/office/drawing/2014/main" id="{A1ED8444-2FB2-9D45-50A6-17BE9B4E7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3381375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59">
            <a:extLst>
              <a:ext uri="{FF2B5EF4-FFF2-40B4-BE49-F238E27FC236}">
                <a16:creationId xmlns:a16="http://schemas.microsoft.com/office/drawing/2014/main" id="{6A9E245D-9B7B-0C82-B96C-C2D7086B1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3381375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1" name="Rectangle 60">
            <a:extLst>
              <a:ext uri="{FF2B5EF4-FFF2-40B4-BE49-F238E27FC236}">
                <a16:creationId xmlns:a16="http://schemas.microsoft.com/office/drawing/2014/main" id="{11023FA2-F1F1-BC0B-0D53-8ECDDEC9A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09" name="Picture 61">
            <a:extLst>
              <a:ext uri="{FF2B5EF4-FFF2-40B4-BE49-F238E27FC236}">
                <a16:creationId xmlns:a16="http://schemas.microsoft.com/office/drawing/2014/main" id="{202FA9BF-ECEA-1496-1923-825A490EC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3381375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62">
            <a:extLst>
              <a:ext uri="{FF2B5EF4-FFF2-40B4-BE49-F238E27FC236}">
                <a16:creationId xmlns:a16="http://schemas.microsoft.com/office/drawing/2014/main" id="{B38D4AC4-8D95-34EE-1699-AA585A586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3" name="Rectangle 63">
            <a:extLst>
              <a:ext uri="{FF2B5EF4-FFF2-40B4-BE49-F238E27FC236}">
                <a16:creationId xmlns:a16="http://schemas.microsoft.com/office/drawing/2014/main" id="{E9A6294C-6799-811A-77DE-66FDD1743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12" name="Picture 64">
            <a:extLst>
              <a:ext uri="{FF2B5EF4-FFF2-40B4-BE49-F238E27FC236}">
                <a16:creationId xmlns:a16="http://schemas.microsoft.com/office/drawing/2014/main" id="{E3671C42-823C-C2BA-032F-CB4AF951B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3381375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65">
            <a:extLst>
              <a:ext uri="{FF2B5EF4-FFF2-40B4-BE49-F238E27FC236}">
                <a16:creationId xmlns:a16="http://schemas.microsoft.com/office/drawing/2014/main" id="{1419CBA3-6692-D252-7E31-5D3854886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5" name="Rectangle 66">
            <a:extLst>
              <a:ext uri="{FF2B5EF4-FFF2-40B4-BE49-F238E27FC236}">
                <a16:creationId xmlns:a16="http://schemas.microsoft.com/office/drawing/2014/main" id="{C16BD70A-6A32-DE81-E9ED-032BE8A57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15" name="Picture 67">
            <a:extLst>
              <a:ext uri="{FF2B5EF4-FFF2-40B4-BE49-F238E27FC236}">
                <a16:creationId xmlns:a16="http://schemas.microsoft.com/office/drawing/2014/main" id="{44B4BA2B-A052-93F3-32CB-F4C4B9F0F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3381375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68">
            <a:extLst>
              <a:ext uri="{FF2B5EF4-FFF2-40B4-BE49-F238E27FC236}">
                <a16:creationId xmlns:a16="http://schemas.microsoft.com/office/drawing/2014/main" id="{0B1B38E3-FE74-E6B5-33C0-415211BBE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7" name="Rectangle 69">
            <a:extLst>
              <a:ext uri="{FF2B5EF4-FFF2-40B4-BE49-F238E27FC236}">
                <a16:creationId xmlns:a16="http://schemas.microsoft.com/office/drawing/2014/main" id="{11D57D19-3B3C-CC62-55F7-DA35ED785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18" name="Picture 70">
            <a:extLst>
              <a:ext uri="{FF2B5EF4-FFF2-40B4-BE49-F238E27FC236}">
                <a16:creationId xmlns:a16="http://schemas.microsoft.com/office/drawing/2014/main" id="{4A4ABB01-A050-E59E-D5B6-9B6F1DAC8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3381375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tangle 71">
            <a:extLst>
              <a:ext uri="{FF2B5EF4-FFF2-40B4-BE49-F238E27FC236}">
                <a16:creationId xmlns:a16="http://schemas.microsoft.com/office/drawing/2014/main" id="{0EB88DBF-DA4F-FDD3-7BC6-FEC1447AA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3381375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9" name="Rectangle 72">
            <a:extLst>
              <a:ext uri="{FF2B5EF4-FFF2-40B4-BE49-F238E27FC236}">
                <a16:creationId xmlns:a16="http://schemas.microsoft.com/office/drawing/2014/main" id="{38ADF55F-92ED-DD16-6B4C-91AB95733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605338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21" name="Picture 73">
            <a:extLst>
              <a:ext uri="{FF2B5EF4-FFF2-40B4-BE49-F238E27FC236}">
                <a16:creationId xmlns:a16="http://schemas.microsoft.com/office/drawing/2014/main" id="{75EACAA5-4AA6-2BAA-81B2-597AD9AD8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4605338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angle 74">
            <a:extLst>
              <a:ext uri="{FF2B5EF4-FFF2-40B4-BE49-F238E27FC236}">
                <a16:creationId xmlns:a16="http://schemas.microsoft.com/office/drawing/2014/main" id="{9AB27CD7-4980-6124-0580-325884D17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4605338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1" name="Rectangle 75">
            <a:extLst>
              <a:ext uri="{FF2B5EF4-FFF2-40B4-BE49-F238E27FC236}">
                <a16:creationId xmlns:a16="http://schemas.microsoft.com/office/drawing/2014/main" id="{88BE298E-E048-D0C4-4797-7AB606A0D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24" name="Picture 76">
            <a:extLst>
              <a:ext uri="{FF2B5EF4-FFF2-40B4-BE49-F238E27FC236}">
                <a16:creationId xmlns:a16="http://schemas.microsoft.com/office/drawing/2014/main" id="{F705D077-EDF6-00B3-F1AE-34CB00C03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4605338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le 77">
            <a:extLst>
              <a:ext uri="{FF2B5EF4-FFF2-40B4-BE49-F238E27FC236}">
                <a16:creationId xmlns:a16="http://schemas.microsoft.com/office/drawing/2014/main" id="{E7B09669-C950-CC4A-1AD4-30746E224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63" name="Rectangle 78">
            <a:extLst>
              <a:ext uri="{FF2B5EF4-FFF2-40B4-BE49-F238E27FC236}">
                <a16:creationId xmlns:a16="http://schemas.microsoft.com/office/drawing/2014/main" id="{C9C6182C-D936-531B-6067-EBE6A8E67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27" name="Picture 79">
            <a:extLst>
              <a:ext uri="{FF2B5EF4-FFF2-40B4-BE49-F238E27FC236}">
                <a16:creationId xmlns:a16="http://schemas.microsoft.com/office/drawing/2014/main" id="{C6EC0BFC-0468-B6CF-9090-17432AB94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4605338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" name="Rectangle 80">
            <a:extLst>
              <a:ext uri="{FF2B5EF4-FFF2-40B4-BE49-F238E27FC236}">
                <a16:creationId xmlns:a16="http://schemas.microsoft.com/office/drawing/2014/main" id="{919EA4D9-942D-BB0F-709B-85E9A5D0A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49" name="Rectangle 81">
            <a:extLst>
              <a:ext uri="{FF2B5EF4-FFF2-40B4-BE49-F238E27FC236}">
                <a16:creationId xmlns:a16="http://schemas.microsoft.com/office/drawing/2014/main" id="{5B71EFE2-3C6A-14F8-C3E3-70AA1D5B0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0" name="Picture 82">
            <a:extLst>
              <a:ext uri="{FF2B5EF4-FFF2-40B4-BE49-F238E27FC236}">
                <a16:creationId xmlns:a16="http://schemas.microsoft.com/office/drawing/2014/main" id="{235F67D1-75FB-B02B-087B-00A810D4B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4605338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83">
            <a:extLst>
              <a:ext uri="{FF2B5EF4-FFF2-40B4-BE49-F238E27FC236}">
                <a16:creationId xmlns:a16="http://schemas.microsoft.com/office/drawing/2014/main" id="{9FE6F0FA-C8D5-BC8C-7729-7A73D7898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1" name="Rectangle 84">
            <a:extLst>
              <a:ext uri="{FF2B5EF4-FFF2-40B4-BE49-F238E27FC236}">
                <a16:creationId xmlns:a16="http://schemas.microsoft.com/office/drawing/2014/main" id="{EA33E74D-5A97-3AA3-2FEC-4710FF2B8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3" name="Picture 85">
            <a:extLst>
              <a:ext uri="{FF2B5EF4-FFF2-40B4-BE49-F238E27FC236}">
                <a16:creationId xmlns:a16="http://schemas.microsoft.com/office/drawing/2014/main" id="{7A49CFF8-5E32-0B5A-E6BA-7E2656BD9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4605338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86">
            <a:extLst>
              <a:ext uri="{FF2B5EF4-FFF2-40B4-BE49-F238E27FC236}">
                <a16:creationId xmlns:a16="http://schemas.microsoft.com/office/drawing/2014/main" id="{E6991BF0-6BD8-E24B-0367-D2E3F551C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4605338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5" name="Rectangle 87">
            <a:extLst>
              <a:ext uri="{FF2B5EF4-FFF2-40B4-BE49-F238E27FC236}">
                <a16:creationId xmlns:a16="http://schemas.microsoft.com/office/drawing/2014/main" id="{DCD0332A-3A57-D698-7E74-ED7B479D5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829300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6" name="Picture 88">
            <a:extLst>
              <a:ext uri="{FF2B5EF4-FFF2-40B4-BE49-F238E27FC236}">
                <a16:creationId xmlns:a16="http://schemas.microsoft.com/office/drawing/2014/main" id="{19572D35-5F5F-0593-7E4D-C96616E18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5829300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9">
            <a:extLst>
              <a:ext uri="{FF2B5EF4-FFF2-40B4-BE49-F238E27FC236}">
                <a16:creationId xmlns:a16="http://schemas.microsoft.com/office/drawing/2014/main" id="{168A963E-F9F4-F42D-A757-AA4C7611D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413" y="5829300"/>
            <a:ext cx="1076325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7" name="Rectangle 90">
            <a:extLst>
              <a:ext uri="{FF2B5EF4-FFF2-40B4-BE49-F238E27FC236}">
                <a16:creationId xmlns:a16="http://schemas.microsoft.com/office/drawing/2014/main" id="{665F7059-50ED-A4BE-958D-296FD44FA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39" name="Picture 91">
            <a:extLst>
              <a:ext uri="{FF2B5EF4-FFF2-40B4-BE49-F238E27FC236}">
                <a16:creationId xmlns:a16="http://schemas.microsoft.com/office/drawing/2014/main" id="{7F0EC931-2C33-82C4-9FF1-FAB271478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5829300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Rectangle 92">
            <a:extLst>
              <a:ext uri="{FF2B5EF4-FFF2-40B4-BE49-F238E27FC236}">
                <a16:creationId xmlns:a16="http://schemas.microsoft.com/office/drawing/2014/main" id="{D8E0935F-EF7C-AFAB-F994-317CF8E3C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73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59" name="Rectangle 93">
            <a:extLst>
              <a:ext uri="{FF2B5EF4-FFF2-40B4-BE49-F238E27FC236}">
                <a16:creationId xmlns:a16="http://schemas.microsoft.com/office/drawing/2014/main" id="{A0C15F24-3D13-28CC-E999-01595EDA0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42" name="Picture 94">
            <a:extLst>
              <a:ext uri="{FF2B5EF4-FFF2-40B4-BE49-F238E27FC236}">
                <a16:creationId xmlns:a16="http://schemas.microsoft.com/office/drawing/2014/main" id="{E9E45CCD-3BDB-030B-D51F-B5E4EA89E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5829300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Rectangle 95">
            <a:extLst>
              <a:ext uri="{FF2B5EF4-FFF2-40B4-BE49-F238E27FC236}">
                <a16:creationId xmlns:a16="http://schemas.microsoft.com/office/drawing/2014/main" id="{517AB0A9-FAB1-E8C7-CAC5-16F2C187F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1" name="Rectangle 96">
            <a:extLst>
              <a:ext uri="{FF2B5EF4-FFF2-40B4-BE49-F238E27FC236}">
                <a16:creationId xmlns:a16="http://schemas.microsoft.com/office/drawing/2014/main" id="{4BBA40EF-69E1-220B-F3F8-F6B2BC4D7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45" name="Picture 97">
            <a:extLst>
              <a:ext uri="{FF2B5EF4-FFF2-40B4-BE49-F238E27FC236}">
                <a16:creationId xmlns:a16="http://schemas.microsoft.com/office/drawing/2014/main" id="{02A0D85A-4197-8CDC-9BA7-65C7DC1DA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5829300"/>
            <a:ext cx="1076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2" name="Rectangle 98">
            <a:extLst>
              <a:ext uri="{FF2B5EF4-FFF2-40B4-BE49-F238E27FC236}">
                <a16:creationId xmlns:a16="http://schemas.microsoft.com/office/drawing/2014/main" id="{31E7E84B-E16D-1800-E0F3-DF55DF0CE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8975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3" name="Rectangle 99">
            <a:extLst>
              <a:ext uri="{FF2B5EF4-FFF2-40B4-BE49-F238E27FC236}">
                <a16:creationId xmlns:a16="http://schemas.microsoft.com/office/drawing/2014/main" id="{8DC6A0BD-7ADF-0489-DB4E-21ABB956D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148" name="Picture 100">
            <a:extLst>
              <a:ext uri="{FF2B5EF4-FFF2-40B4-BE49-F238E27FC236}">
                <a16:creationId xmlns:a16="http://schemas.microsoft.com/office/drawing/2014/main" id="{C2D79D94-E11E-DB4B-2E0E-12B39D32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5829300"/>
            <a:ext cx="10779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4" name="Rectangle 101">
            <a:extLst>
              <a:ext uri="{FF2B5EF4-FFF2-40B4-BE49-F238E27FC236}">
                <a16:creationId xmlns:a16="http://schemas.microsoft.com/office/drawing/2014/main" id="{64F94276-88DB-DD24-F841-C6385EEF7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888" y="5829300"/>
            <a:ext cx="1077913" cy="6127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5" name="Line 102">
            <a:extLst>
              <a:ext uri="{FF2B5EF4-FFF2-40B4-BE49-F238E27FC236}">
                <a16:creationId xmlns:a16="http://schemas.microsoft.com/office/drawing/2014/main" id="{A732A22A-2271-8C26-31E7-F8F4D29CF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4738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6" name="Line 103">
            <a:extLst>
              <a:ext uri="{FF2B5EF4-FFF2-40B4-BE49-F238E27FC236}">
                <a16:creationId xmlns:a16="http://schemas.microsoft.com/office/drawing/2014/main" id="{94F61E58-2BBE-7C70-FDC2-966DB03A6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502650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7" name="Line 104">
            <a:extLst>
              <a:ext uri="{FF2B5EF4-FFF2-40B4-BE49-F238E27FC236}">
                <a16:creationId xmlns:a16="http://schemas.microsoft.com/office/drawing/2014/main" id="{38B9C43F-6AF4-D7E5-27E8-7375A179E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9580563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8" name="Line 105">
            <a:extLst>
              <a:ext uri="{FF2B5EF4-FFF2-40B4-BE49-F238E27FC236}">
                <a16:creationId xmlns:a16="http://schemas.microsoft.com/office/drawing/2014/main" id="{708FA595-0D4B-51A7-6082-53416016F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56888" y="920750"/>
            <a:ext cx="0" cy="5526088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69" name="Line 106">
            <a:extLst>
              <a:ext uri="{FF2B5EF4-FFF2-40B4-BE49-F238E27FC236}">
                <a16:creationId xmlns:a16="http://schemas.microsoft.com/office/drawing/2014/main" id="{26C1743C-8A92-1320-3D99-08C0BD7A66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933450"/>
            <a:ext cx="5395913" cy="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0" name="Line 107">
            <a:extLst>
              <a:ext uri="{FF2B5EF4-FFF2-40B4-BE49-F238E27FC236}">
                <a16:creationId xmlns:a16="http://schemas.microsoft.com/office/drawing/2014/main" id="{EFE31FC7-8167-423C-B53F-7DDDDEA82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154463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1" name="Line 108">
            <a:extLst>
              <a:ext uri="{FF2B5EF4-FFF2-40B4-BE49-F238E27FC236}">
                <a16:creationId xmlns:a16="http://schemas.microsoft.com/office/drawing/2014/main" id="{E08D57E1-95F8-015E-39ED-9C715CFF47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215741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2" name="Line 109">
            <a:extLst>
              <a:ext uri="{FF2B5EF4-FFF2-40B4-BE49-F238E27FC236}">
                <a16:creationId xmlns:a16="http://schemas.microsoft.com/office/drawing/2014/main" id="{F279E145-3EE6-3B1A-7577-A74764430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277018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3" name="Line 110">
            <a:extLst>
              <a:ext uri="{FF2B5EF4-FFF2-40B4-BE49-F238E27FC236}">
                <a16:creationId xmlns:a16="http://schemas.microsoft.com/office/drawing/2014/main" id="{F3366A94-AB07-C607-0CED-AFDC8F19E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38137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4" name="Line 111">
            <a:extLst>
              <a:ext uri="{FF2B5EF4-FFF2-40B4-BE49-F238E27FC236}">
                <a16:creationId xmlns:a16="http://schemas.microsoft.com/office/drawing/2014/main" id="{B734978F-28CE-AC08-DE34-8248FE8A61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99415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5" name="Line 112">
            <a:extLst>
              <a:ext uri="{FF2B5EF4-FFF2-40B4-BE49-F238E27FC236}">
                <a16:creationId xmlns:a16="http://schemas.microsoft.com/office/drawing/2014/main" id="{9FC2ACC7-3B70-A4AF-F866-9E01A90AE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4605338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7" name="Line 113">
            <a:extLst>
              <a:ext uri="{FF2B5EF4-FFF2-40B4-BE49-F238E27FC236}">
                <a16:creationId xmlns:a16="http://schemas.microsoft.com/office/drawing/2014/main" id="{7E566CBB-9368-DF40-6AAC-52CBEFDD0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5218113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78" name="Line 114">
            <a:extLst>
              <a:ext uri="{FF2B5EF4-FFF2-40B4-BE49-F238E27FC236}">
                <a16:creationId xmlns:a16="http://schemas.microsoft.com/office/drawing/2014/main" id="{806314B3-BB69-F2C4-7A4D-7980C0262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5829300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0" name="Line 115">
            <a:extLst>
              <a:ext uri="{FF2B5EF4-FFF2-40B4-BE49-F238E27FC236}">
                <a16:creationId xmlns:a16="http://schemas.microsoft.com/office/drawing/2014/main" id="{AE27A662-ED53-5706-46F4-944F9FD6E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8413" y="315913"/>
            <a:ext cx="0" cy="613092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1" name="Line 116">
            <a:extLst>
              <a:ext uri="{FF2B5EF4-FFF2-40B4-BE49-F238E27FC236}">
                <a16:creationId xmlns:a16="http://schemas.microsoft.com/office/drawing/2014/main" id="{47658896-0521-34E0-400C-72C6886117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34800" y="315913"/>
            <a:ext cx="0" cy="6130925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3" name="Line 117">
            <a:extLst>
              <a:ext uri="{FF2B5EF4-FFF2-40B4-BE49-F238E27FC236}">
                <a16:creationId xmlns:a16="http://schemas.microsoft.com/office/drawing/2014/main" id="{C6F49966-4005-B106-44E8-FAF6CF373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32067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4" name="Line 118">
            <a:extLst>
              <a:ext uri="{FF2B5EF4-FFF2-40B4-BE49-F238E27FC236}">
                <a16:creationId xmlns:a16="http://schemas.microsoft.com/office/drawing/2014/main" id="{48B7168B-1BC4-8405-EE75-CB45FA8A87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6442075"/>
            <a:ext cx="5395913" cy="0"/>
          </a:xfrm>
          <a:prstGeom prst="line">
            <a:avLst/>
          </a:prstGeom>
          <a:noFill/>
          <a:ln w="9525" cap="flat">
            <a:solidFill>
              <a:srgbClr val="B6DCD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2086" name="Rectangle 119">
            <a:extLst>
              <a:ext uri="{FF2B5EF4-FFF2-40B4-BE49-F238E27FC236}">
                <a16:creationId xmlns:a16="http://schemas.microsoft.com/office/drawing/2014/main" id="{E25E1BA8-402C-FC6E-6309-942C417F1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7925" y="498475"/>
            <a:ext cx="12906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7" name="Rectangle 120">
            <a:extLst>
              <a:ext uri="{FF2B5EF4-FFF2-40B4-BE49-F238E27FC236}">
                <a16:creationId xmlns:a16="http://schemas.microsoft.com/office/drawing/2014/main" id="{030B9A70-E76E-51B7-A283-B2CD62C52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498475"/>
            <a:ext cx="19256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COORDONNÉES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9" name="Rectangle 121">
            <a:extLst>
              <a:ext uri="{FF2B5EF4-FFF2-40B4-BE49-F238E27FC236}">
                <a16:creationId xmlns:a16="http://schemas.microsoft.com/office/drawing/2014/main" id="{874CD53F-EEA5-8DAE-37A1-94812C620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0238" y="1157288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2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0" name="Rectangle 122">
            <a:extLst>
              <a:ext uri="{FF2B5EF4-FFF2-40B4-BE49-F238E27FC236}">
                <a16:creationId xmlns:a16="http://schemas.microsoft.com/office/drawing/2014/main" id="{10EC8161-6D57-8225-86B8-A1403F707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3913" y="1157288"/>
            <a:ext cx="87947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PRODUIT 1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2" name="Rectangle 123">
            <a:extLst>
              <a:ext uri="{FF2B5EF4-FFF2-40B4-BE49-F238E27FC236}">
                <a16:creationId xmlns:a16="http://schemas.microsoft.com/office/drawing/2014/main" id="{AF4024C1-5B14-CE51-0ABB-AEE33D281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157288"/>
            <a:ext cx="166688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3" name="Rectangle 124">
            <a:extLst>
              <a:ext uri="{FF2B5EF4-FFF2-40B4-BE49-F238E27FC236}">
                <a16:creationId xmlns:a16="http://schemas.microsoft.com/office/drawing/2014/main" id="{1115A06C-326E-E926-9EAC-B2F3A2944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688" y="1157288"/>
            <a:ext cx="16986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5" name="Rectangle 125">
            <a:extLst>
              <a:ext uri="{FF2B5EF4-FFF2-40B4-BE49-F238E27FC236}">
                <a16:creationId xmlns:a16="http://schemas.microsoft.com/office/drawing/2014/main" id="{6FB8E749-B146-7C55-6109-F6818DF66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613" y="1157288"/>
            <a:ext cx="733425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SOMMET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6" name="Rectangle 126">
            <a:extLst>
              <a:ext uri="{FF2B5EF4-FFF2-40B4-BE49-F238E27FC236}">
                <a16:creationId xmlns:a16="http://schemas.microsoft.com/office/drawing/2014/main" id="{91FE1227-50DD-85E3-102B-695257488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25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8" name="Rectangle 127">
            <a:extLst>
              <a:ext uri="{FF2B5EF4-FFF2-40B4-BE49-F238E27FC236}">
                <a16:creationId xmlns:a16="http://schemas.microsoft.com/office/drawing/2014/main" id="{96325A90-0773-C3EF-46FF-73A633444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99" name="Rectangle 128">
            <a:extLst>
              <a:ext uri="{FF2B5EF4-FFF2-40B4-BE49-F238E27FC236}">
                <a16:creationId xmlns:a16="http://schemas.microsoft.com/office/drawing/2014/main" id="{CA9A5AD4-6395-D6BE-E442-792F4FE00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1" name="Rectangle 129">
            <a:extLst>
              <a:ext uri="{FF2B5EF4-FFF2-40B4-BE49-F238E27FC236}">
                <a16:creationId xmlns:a16="http://schemas.microsoft.com/office/drawing/2014/main" id="{CFE21908-9851-DCB1-969B-9E76B8292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16652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2" name="Rectangle 130">
            <a:extLst>
              <a:ext uri="{FF2B5EF4-FFF2-40B4-BE49-F238E27FC236}">
                <a16:creationId xmlns:a16="http://schemas.microsoft.com/office/drawing/2014/main" id="{1582E9FF-5A05-AE47-636D-89FAA55D1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2279650"/>
            <a:ext cx="5524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4" name="Rectangle 131">
            <a:extLst>
              <a:ext uri="{FF2B5EF4-FFF2-40B4-BE49-F238E27FC236}">
                <a16:creationId xmlns:a16="http://schemas.microsoft.com/office/drawing/2014/main" id="{E4BD541F-8509-63DC-8551-B572AF376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2279650"/>
            <a:ext cx="5540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5" name="Rectangle 132">
            <a:extLst>
              <a:ext uri="{FF2B5EF4-FFF2-40B4-BE49-F238E27FC236}">
                <a16:creationId xmlns:a16="http://schemas.microsoft.com/office/drawing/2014/main" id="{D7F3F7AF-5E81-A87D-E142-0AB73A998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22796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7" name="Rectangle 133">
            <a:extLst>
              <a:ext uri="{FF2B5EF4-FFF2-40B4-BE49-F238E27FC236}">
                <a16:creationId xmlns:a16="http://schemas.microsoft.com/office/drawing/2014/main" id="{6567B5C5-A909-3831-3280-21C8EC5B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22796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8" name="Rectangle 134">
            <a:extLst>
              <a:ext uri="{FF2B5EF4-FFF2-40B4-BE49-F238E27FC236}">
                <a16:creationId xmlns:a16="http://schemas.microsoft.com/office/drawing/2014/main" id="{242852D6-BC8B-F187-4381-9FF04CC3F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22796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0" name="Rectangle 135">
            <a:extLst>
              <a:ext uri="{FF2B5EF4-FFF2-40B4-BE49-F238E27FC236}">
                <a16:creationId xmlns:a16="http://schemas.microsoft.com/office/drawing/2014/main" id="{89E0FC7C-8CFE-D8DE-8277-0043D80D0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25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1" name="Rectangle 136">
            <a:extLst>
              <a:ext uri="{FF2B5EF4-FFF2-40B4-BE49-F238E27FC236}">
                <a16:creationId xmlns:a16="http://schemas.microsoft.com/office/drawing/2014/main" id="{4F9236F5-26ED-0053-5796-17EBD35BF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300" y="2889250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3" name="Rectangle 137">
            <a:extLst>
              <a:ext uri="{FF2B5EF4-FFF2-40B4-BE49-F238E27FC236}">
                <a16:creationId xmlns:a16="http://schemas.microsoft.com/office/drawing/2014/main" id="{4B9409DC-7E83-A5EB-722B-64505E3D5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4" name="Rectangle 138">
            <a:extLst>
              <a:ext uri="{FF2B5EF4-FFF2-40B4-BE49-F238E27FC236}">
                <a16:creationId xmlns:a16="http://schemas.microsoft.com/office/drawing/2014/main" id="{822ABA6A-1800-F685-A401-6B58B35CA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6" name="Rectangle 139">
            <a:extLst>
              <a:ext uri="{FF2B5EF4-FFF2-40B4-BE49-F238E27FC236}">
                <a16:creationId xmlns:a16="http://schemas.microsoft.com/office/drawing/2014/main" id="{9297E8D6-C5B4-2318-46F3-E9881970D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2889250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7" name="Rectangle 140">
            <a:extLst>
              <a:ext uri="{FF2B5EF4-FFF2-40B4-BE49-F238E27FC236}">
                <a16:creationId xmlns:a16="http://schemas.microsoft.com/office/drawing/2014/main" id="{6AEFA077-B3BE-9E6A-D59C-551CFBF0B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25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19" name="Rectangle 141">
            <a:extLst>
              <a:ext uri="{FF2B5EF4-FFF2-40B4-BE49-F238E27FC236}">
                <a16:creationId xmlns:a16="http://schemas.microsoft.com/office/drawing/2014/main" id="{E395B465-866F-5C51-0C15-40169ACA3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300" y="3502025"/>
            <a:ext cx="35401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0" name="Rectangle 142">
            <a:extLst>
              <a:ext uri="{FF2B5EF4-FFF2-40B4-BE49-F238E27FC236}">
                <a16:creationId xmlns:a16="http://schemas.microsoft.com/office/drawing/2014/main" id="{A80E7CCF-5CFC-BE00-A757-4A5A95BCC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2" name="Rectangle 143">
            <a:extLst>
              <a:ext uri="{FF2B5EF4-FFF2-40B4-BE49-F238E27FC236}">
                <a16:creationId xmlns:a16="http://schemas.microsoft.com/office/drawing/2014/main" id="{3F1BBCD1-A617-AE02-CBA8-9975558CB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3" name="Rectangle 144">
            <a:extLst>
              <a:ext uri="{FF2B5EF4-FFF2-40B4-BE49-F238E27FC236}">
                <a16:creationId xmlns:a16="http://schemas.microsoft.com/office/drawing/2014/main" id="{7D12BAE6-91F1-D331-210D-48727099D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3502025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5" name="Rectangle 145">
            <a:extLst>
              <a:ext uri="{FF2B5EF4-FFF2-40B4-BE49-F238E27FC236}">
                <a16:creationId xmlns:a16="http://schemas.microsoft.com/office/drawing/2014/main" id="{768BCC6F-98B7-48F1-A31F-21711EC49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4113213"/>
            <a:ext cx="5524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6" name="Rectangle 146">
            <a:extLst>
              <a:ext uri="{FF2B5EF4-FFF2-40B4-BE49-F238E27FC236}">
                <a16:creationId xmlns:a16="http://schemas.microsoft.com/office/drawing/2014/main" id="{7DDAF1C8-CD8E-0F25-5175-EF56B5E89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300" y="4113213"/>
            <a:ext cx="35401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8" name="Rectangle 147">
            <a:extLst>
              <a:ext uri="{FF2B5EF4-FFF2-40B4-BE49-F238E27FC236}">
                <a16:creationId xmlns:a16="http://schemas.microsoft.com/office/drawing/2014/main" id="{83E74A61-CDE4-5F83-F2DA-B02E449FB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41132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9" name="Rectangle 148">
            <a:extLst>
              <a:ext uri="{FF2B5EF4-FFF2-40B4-BE49-F238E27FC236}">
                <a16:creationId xmlns:a16="http://schemas.microsoft.com/office/drawing/2014/main" id="{1D565076-CE9A-3C51-A94A-40F50ABB2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41132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1" name="Rectangle 149">
            <a:extLst>
              <a:ext uri="{FF2B5EF4-FFF2-40B4-BE49-F238E27FC236}">
                <a16:creationId xmlns:a16="http://schemas.microsoft.com/office/drawing/2014/main" id="{83C79E4D-5253-D861-D95A-F1406D588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4113213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2" name="Rectangle 150">
            <a:extLst>
              <a:ext uri="{FF2B5EF4-FFF2-40B4-BE49-F238E27FC236}">
                <a16:creationId xmlns:a16="http://schemas.microsoft.com/office/drawing/2014/main" id="{95604C12-313B-E2C6-F08B-7AC6A54C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4725988"/>
            <a:ext cx="55245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4" name="Rectangle 151">
            <a:extLst>
              <a:ext uri="{FF2B5EF4-FFF2-40B4-BE49-F238E27FC236}">
                <a16:creationId xmlns:a16="http://schemas.microsoft.com/office/drawing/2014/main" id="{3CF496AF-DE25-F494-8FBA-01D4505DA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4725988"/>
            <a:ext cx="55403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5" name="Rectangle 152">
            <a:extLst>
              <a:ext uri="{FF2B5EF4-FFF2-40B4-BE49-F238E27FC236}">
                <a16:creationId xmlns:a16="http://schemas.microsoft.com/office/drawing/2014/main" id="{286FB8AB-BD03-6D4F-EA66-169A8241D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47259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7" name="Rectangle 153">
            <a:extLst>
              <a:ext uri="{FF2B5EF4-FFF2-40B4-BE49-F238E27FC236}">
                <a16:creationId xmlns:a16="http://schemas.microsoft.com/office/drawing/2014/main" id="{77FF6632-E019-E8EC-9714-14A709524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47259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8" name="Rectangle 154">
            <a:extLst>
              <a:ext uri="{FF2B5EF4-FFF2-40B4-BE49-F238E27FC236}">
                <a16:creationId xmlns:a16="http://schemas.microsoft.com/office/drawing/2014/main" id="{E479E238-E397-7510-AC84-6CBA13F09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4725988"/>
            <a:ext cx="3556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0" name="Rectangle 155">
            <a:extLst>
              <a:ext uri="{FF2B5EF4-FFF2-40B4-BE49-F238E27FC236}">
                <a16:creationId xmlns:a16="http://schemas.microsoft.com/office/drawing/2014/main" id="{A27856FC-2985-75BD-DACC-49180D3BA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5340350"/>
            <a:ext cx="5540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28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1" name="Rectangle 156">
            <a:extLst>
              <a:ext uri="{FF2B5EF4-FFF2-40B4-BE49-F238E27FC236}">
                <a16:creationId xmlns:a16="http://schemas.microsoft.com/office/drawing/2014/main" id="{35F3475A-2610-2156-F18D-1CFFEB060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2388" y="53403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3" name="Rectangle 157">
            <a:extLst>
              <a:ext uri="{FF2B5EF4-FFF2-40B4-BE49-F238E27FC236}">
                <a16:creationId xmlns:a16="http://schemas.microsoft.com/office/drawing/2014/main" id="{A469E13D-3A16-F931-6E91-62FDF46A0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53403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4" name="Rectangle 158">
            <a:extLst>
              <a:ext uri="{FF2B5EF4-FFF2-40B4-BE49-F238E27FC236}">
                <a16:creationId xmlns:a16="http://schemas.microsoft.com/office/drawing/2014/main" id="{7A9D55E5-5FD4-8B5B-F070-B50B72CA0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150" y="5340350"/>
            <a:ext cx="3556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6" name="Rectangle 159">
            <a:extLst>
              <a:ext uri="{FF2B5EF4-FFF2-40B4-BE49-F238E27FC236}">
                <a16:creationId xmlns:a16="http://schemas.microsoft.com/office/drawing/2014/main" id="{95410D66-C16B-9E45-C8CA-B4AD3CBDC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8200" y="5949950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65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7" name="Rectangle 160">
            <a:extLst>
              <a:ext uri="{FF2B5EF4-FFF2-40B4-BE49-F238E27FC236}">
                <a16:creationId xmlns:a16="http://schemas.microsoft.com/office/drawing/2014/main" id="{5E61C03A-13C2-647C-7418-673D1C02F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5949950"/>
            <a:ext cx="4007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84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9" name="Flèche : droite 2148">
            <a:extLst>
              <a:ext uri="{FF2B5EF4-FFF2-40B4-BE49-F238E27FC236}">
                <a16:creationId xmlns:a16="http://schemas.microsoft.com/office/drawing/2014/main" id="{C29AE6B3-1966-0DEF-BB72-52BFC08BAC63}"/>
              </a:ext>
            </a:extLst>
          </p:cNvPr>
          <p:cNvSpPr/>
          <p:nvPr/>
        </p:nvSpPr>
        <p:spPr>
          <a:xfrm rot="1837308">
            <a:off x="7629837" y="1920167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0" name="Flèche : droite 2149">
            <a:extLst>
              <a:ext uri="{FF2B5EF4-FFF2-40B4-BE49-F238E27FC236}">
                <a16:creationId xmlns:a16="http://schemas.microsoft.com/office/drawing/2014/main" id="{D17B7C01-45DB-6460-3A21-09B54612C44B}"/>
              </a:ext>
            </a:extLst>
          </p:cNvPr>
          <p:cNvSpPr/>
          <p:nvPr/>
        </p:nvSpPr>
        <p:spPr>
          <a:xfrm rot="1837308">
            <a:off x="7629837" y="2525598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1" name="Flèche : droite 2150">
            <a:extLst>
              <a:ext uri="{FF2B5EF4-FFF2-40B4-BE49-F238E27FC236}">
                <a16:creationId xmlns:a16="http://schemas.microsoft.com/office/drawing/2014/main" id="{55C23900-316E-11B4-E5D3-84CAEC6EDC11}"/>
              </a:ext>
            </a:extLst>
          </p:cNvPr>
          <p:cNvSpPr/>
          <p:nvPr/>
        </p:nvSpPr>
        <p:spPr>
          <a:xfrm rot="1837308">
            <a:off x="7645851" y="3161761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2" name="Flèche : droite 2151">
            <a:extLst>
              <a:ext uri="{FF2B5EF4-FFF2-40B4-BE49-F238E27FC236}">
                <a16:creationId xmlns:a16="http://schemas.microsoft.com/office/drawing/2014/main" id="{FC530D42-A090-8C8E-59ED-000A5993D1E5}"/>
              </a:ext>
            </a:extLst>
          </p:cNvPr>
          <p:cNvSpPr/>
          <p:nvPr/>
        </p:nvSpPr>
        <p:spPr>
          <a:xfrm rot="1837308">
            <a:off x="7664132" y="3782815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3" name="Flèche : droite 2152">
            <a:extLst>
              <a:ext uri="{FF2B5EF4-FFF2-40B4-BE49-F238E27FC236}">
                <a16:creationId xmlns:a16="http://schemas.microsoft.com/office/drawing/2014/main" id="{4E668739-363A-CF08-FF3F-1FAF05C1AE0A}"/>
              </a:ext>
            </a:extLst>
          </p:cNvPr>
          <p:cNvSpPr/>
          <p:nvPr/>
        </p:nvSpPr>
        <p:spPr>
          <a:xfrm rot="1837308">
            <a:off x="7680548" y="4354003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4" name="Flèche : droite 2153">
            <a:extLst>
              <a:ext uri="{FF2B5EF4-FFF2-40B4-BE49-F238E27FC236}">
                <a16:creationId xmlns:a16="http://schemas.microsoft.com/office/drawing/2014/main" id="{8524120A-3B58-CCA9-59D2-A5BC24470CCA}"/>
              </a:ext>
            </a:extLst>
          </p:cNvPr>
          <p:cNvSpPr/>
          <p:nvPr/>
        </p:nvSpPr>
        <p:spPr>
          <a:xfrm rot="1837308">
            <a:off x="7730807" y="4990958"/>
            <a:ext cx="1726754" cy="526256"/>
          </a:xfrm>
          <a:prstGeom prst="rightArrow">
            <a:avLst/>
          </a:prstGeom>
          <a:solidFill>
            <a:srgbClr val="00B0F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5" name="Flèche : droite 2154">
            <a:extLst>
              <a:ext uri="{FF2B5EF4-FFF2-40B4-BE49-F238E27FC236}">
                <a16:creationId xmlns:a16="http://schemas.microsoft.com/office/drawing/2014/main" id="{0B4E09C4-1DE9-5234-AA64-A61123392014}"/>
              </a:ext>
            </a:extLst>
          </p:cNvPr>
          <p:cNvSpPr/>
          <p:nvPr/>
        </p:nvSpPr>
        <p:spPr>
          <a:xfrm rot="8924090">
            <a:off x="7668393" y="1945635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6" name="Flèche : droite 2155">
            <a:extLst>
              <a:ext uri="{FF2B5EF4-FFF2-40B4-BE49-F238E27FC236}">
                <a16:creationId xmlns:a16="http://schemas.microsoft.com/office/drawing/2014/main" id="{09FE0042-8CA2-A639-8664-22DEA5A6C3E7}"/>
              </a:ext>
            </a:extLst>
          </p:cNvPr>
          <p:cNvSpPr/>
          <p:nvPr/>
        </p:nvSpPr>
        <p:spPr>
          <a:xfrm rot="8924090">
            <a:off x="7667783" y="2566194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7" name="Flèche : droite 2156">
            <a:extLst>
              <a:ext uri="{FF2B5EF4-FFF2-40B4-BE49-F238E27FC236}">
                <a16:creationId xmlns:a16="http://schemas.microsoft.com/office/drawing/2014/main" id="{308BBB69-E219-1716-CB93-F02035BD9659}"/>
              </a:ext>
            </a:extLst>
          </p:cNvPr>
          <p:cNvSpPr/>
          <p:nvPr/>
        </p:nvSpPr>
        <p:spPr>
          <a:xfrm rot="8924090">
            <a:off x="7632415" y="3152718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8" name="Flèche : droite 2157">
            <a:extLst>
              <a:ext uri="{FF2B5EF4-FFF2-40B4-BE49-F238E27FC236}">
                <a16:creationId xmlns:a16="http://schemas.microsoft.com/office/drawing/2014/main" id="{D968CEF8-877D-5089-2497-26B6BDD9BAAF}"/>
              </a:ext>
            </a:extLst>
          </p:cNvPr>
          <p:cNvSpPr/>
          <p:nvPr/>
        </p:nvSpPr>
        <p:spPr>
          <a:xfrm rot="8924090">
            <a:off x="7614133" y="3789126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9" name="Flèche : droite 2158">
            <a:extLst>
              <a:ext uri="{FF2B5EF4-FFF2-40B4-BE49-F238E27FC236}">
                <a16:creationId xmlns:a16="http://schemas.microsoft.com/office/drawing/2014/main" id="{0155762C-1791-6200-627B-618387A6365F}"/>
              </a:ext>
            </a:extLst>
          </p:cNvPr>
          <p:cNvSpPr/>
          <p:nvPr/>
        </p:nvSpPr>
        <p:spPr>
          <a:xfrm rot="8924090">
            <a:off x="7679770" y="4376597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60" name="Flèche : droite 2159">
            <a:extLst>
              <a:ext uri="{FF2B5EF4-FFF2-40B4-BE49-F238E27FC236}">
                <a16:creationId xmlns:a16="http://schemas.microsoft.com/office/drawing/2014/main" id="{7D571C76-7226-B7EE-9D72-FF87F893F2C4}"/>
              </a:ext>
            </a:extLst>
          </p:cNvPr>
          <p:cNvSpPr/>
          <p:nvPr/>
        </p:nvSpPr>
        <p:spPr>
          <a:xfrm rot="8924090">
            <a:off x="7712319" y="4947985"/>
            <a:ext cx="1696021" cy="501651"/>
          </a:xfrm>
          <a:prstGeom prst="rightArrow">
            <a:avLst/>
          </a:prstGeom>
          <a:solidFill>
            <a:srgbClr val="FF7C80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BDA63D1-E845-7603-F229-304141BADBC6}"/>
                  </a:ext>
                </a:extLst>
              </p:cNvPr>
              <p:cNvSpPr txBox="1"/>
              <p:nvPr/>
            </p:nvSpPr>
            <p:spPr>
              <a:xfrm>
                <a:off x="544634" y="1517083"/>
                <a:ext cx="5307542" cy="698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CA" sz="2400" b="0" i="0" smtClean="0">
                          <a:latin typeface="Cambria Math" panose="02040503050406030204" pitchFamily="18" charset="0"/>
                        </a:rPr>
                        <m:t>Aire</m:t>
                      </m:r>
                      <m:r>
                        <a:rPr lang="fr-CA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CA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Somme</m:t>
                          </m:r>
                          <m: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bleue</m:t>
                          </m:r>
                          <m: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Somme</m:t>
                          </m:r>
                          <m: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CA" sz="2400" b="0" i="0" smtClean="0">
                              <a:latin typeface="Cambria Math" panose="02040503050406030204" pitchFamily="18" charset="0"/>
                            </a:rPr>
                            <m:t>rouge</m:t>
                          </m:r>
                        </m:num>
                        <m:den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CA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1BDA63D1-E845-7603-F229-304141BAD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34" y="1517083"/>
                <a:ext cx="5307542" cy="69884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7C33BC2-47ED-08AE-0090-29AF74A763A9}"/>
                  </a:ext>
                </a:extLst>
              </p:cNvPr>
              <p:cNvSpPr txBox="1"/>
              <p:nvPr/>
            </p:nvSpPr>
            <p:spPr>
              <a:xfrm>
                <a:off x="442227" y="3017688"/>
                <a:ext cx="5513112" cy="1281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CA" b="0" i="0" smtClean="0">
                          <a:latin typeface="Cambria Math" panose="02040503050406030204" pitchFamily="18" charset="0"/>
                        </a:rPr>
                        <m:t>Aire</m:t>
                      </m:r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C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84−65</m:t>
                          </m:r>
                        </m:num>
                        <m:den>
                          <m:r>
                            <a:rPr lang="fr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CA" b="0" i="1" smtClean="0">
                          <a:latin typeface="Cambria Math" panose="02040503050406030204" pitchFamily="18" charset="0"/>
                        </a:rPr>
                        <m:t>=9,5</m:t>
                      </m:r>
                    </m:oMath>
                  </m:oMathPara>
                </a14:m>
                <a:endParaRPr lang="fr-CA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7C33BC2-47ED-08AE-0090-29AF74A76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27" y="3017688"/>
                <a:ext cx="5513112" cy="1281441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090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6245</TotalTime>
  <Words>256</Words>
  <Application>Microsoft Office PowerPoint</Application>
  <PresentationFormat>Grand écran</PresentationFormat>
  <Paragraphs>226</Paragraphs>
  <Slides>10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 Math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Constructions à la règle et au compas</dc:title>
  <dc:creator>Christian Côté</dc:creator>
  <cp:lastModifiedBy>Christian Côté</cp:lastModifiedBy>
  <cp:revision>318</cp:revision>
  <dcterms:created xsi:type="dcterms:W3CDTF">2005-11-20T06:17:36Z</dcterms:created>
  <dcterms:modified xsi:type="dcterms:W3CDTF">2025-03-14T19:56:49Z</dcterms:modified>
</cp:coreProperties>
</file>