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74" r:id="rId2"/>
    <p:sldId id="309" r:id="rId3"/>
    <p:sldId id="279" r:id="rId4"/>
    <p:sldId id="295" r:id="rId5"/>
    <p:sldId id="280" r:id="rId6"/>
    <p:sldId id="257" r:id="rId7"/>
    <p:sldId id="275" r:id="rId8"/>
    <p:sldId id="276" r:id="rId9"/>
    <p:sldId id="281" r:id="rId10"/>
    <p:sldId id="288" r:id="rId11"/>
    <p:sldId id="287" r:id="rId12"/>
    <p:sldId id="284" r:id="rId13"/>
    <p:sldId id="293" r:id="rId14"/>
    <p:sldId id="294" r:id="rId15"/>
    <p:sldId id="290" r:id="rId16"/>
    <p:sldId id="291" r:id="rId17"/>
    <p:sldId id="292" r:id="rId18"/>
    <p:sldId id="306" r:id="rId19"/>
    <p:sldId id="308" r:id="rId20"/>
    <p:sldId id="285" r:id="rId21"/>
    <p:sldId id="296" r:id="rId22"/>
    <p:sldId id="297" r:id="rId23"/>
    <p:sldId id="298" r:id="rId24"/>
    <p:sldId id="286" r:id="rId25"/>
    <p:sldId id="299" r:id="rId26"/>
    <p:sldId id="300" r:id="rId27"/>
    <p:sldId id="301" r:id="rId28"/>
    <p:sldId id="302" r:id="rId29"/>
    <p:sldId id="305" r:id="rId30"/>
    <p:sldId id="311" r:id="rId31"/>
    <p:sldId id="310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01" autoAdjust="0"/>
    <p:restoredTop sz="83153" autoAdjust="0"/>
  </p:normalViewPr>
  <p:slideViewPr>
    <p:cSldViewPr>
      <p:cViewPr varScale="1">
        <p:scale>
          <a:sx n="71" d="100"/>
          <a:sy n="71" d="100"/>
        </p:scale>
        <p:origin x="1416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C1CC1-AE5D-4AE2-9DC7-2A8C12E4BB03}" type="datetimeFigureOut">
              <a:rPr lang="fr-CA" smtClean="0"/>
              <a:t>2023-11-14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965C6-50E3-46E2-924A-ADD3B553887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959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Ratio</a:t>
            </a:r>
            <a:r>
              <a:rPr lang="fr-CA" baseline="0" dirty="0"/>
              <a:t> des diamètres des cercles = 3 pour 2.</a:t>
            </a:r>
          </a:p>
          <a:p>
            <a:endParaRPr lang="fr-CA" baseline="0" dirty="0"/>
          </a:p>
          <a:p>
            <a:r>
              <a:rPr lang="fr-CA" baseline="0" dirty="0"/>
              <a:t>Aire égale exactement l’aire d’un demi-cercle de rayon ½.</a:t>
            </a:r>
          </a:p>
          <a:p>
            <a:endParaRPr lang="fr-CA" baseline="0" dirty="0"/>
          </a:p>
          <a:p>
            <a:r>
              <a:rPr lang="fr-CA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 initiale du japonais </a:t>
            </a:r>
            <a:r>
              <a:rPr lang="fr-CA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Sôichi</a:t>
            </a:r>
            <a:r>
              <a:rPr lang="fr-CA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CA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Kakeya</a:t>
            </a:r>
            <a:r>
              <a:rPr lang="fr-CA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00710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Meilleure solution domaine convexe.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44628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Ratio</a:t>
            </a:r>
            <a:r>
              <a:rPr lang="fr-CA" baseline="0" dirty="0"/>
              <a:t> des diamètres des cercles = 3 pour 2.</a:t>
            </a:r>
          </a:p>
          <a:p>
            <a:endParaRPr lang="fr-CA" baseline="0" dirty="0"/>
          </a:p>
          <a:p>
            <a:r>
              <a:rPr lang="fr-CA" baseline="0" dirty="0"/>
              <a:t>Aire égale exactement l’aire d’un demi-cercle de rayon ½.</a:t>
            </a:r>
          </a:p>
          <a:p>
            <a:endParaRPr lang="fr-CA" baseline="0" dirty="0"/>
          </a:p>
          <a:p>
            <a:r>
              <a:rPr lang="fr-CA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 initiale du japonais </a:t>
            </a:r>
            <a:r>
              <a:rPr lang="fr-CA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Sôichi</a:t>
            </a:r>
            <a:r>
              <a:rPr lang="fr-CA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CA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Kakeya</a:t>
            </a:r>
            <a:r>
              <a:rPr lang="fr-CA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00710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Moins bon que la deltoïde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00710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Meilleure que la deltoïde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00710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Pour</a:t>
            </a:r>
            <a:r>
              <a:rPr lang="fr-CA" baseline="0" dirty="0"/>
              <a:t> faire 1/8 de tour à l’aiguille, on coupe un angle de 45 degrés en deux.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22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31935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Un angle</a:t>
            </a:r>
            <a:r>
              <a:rPr lang="fr-CA" baseline="0" dirty="0"/>
              <a:t> de 45 degrés coupé en 4. 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24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93822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2023-11-14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452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2023-11-14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55111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2023-11-14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4454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2023-11-14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223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2023-11-14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07424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2023-11-14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1191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2023-11-14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8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2023-11-14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45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2023-11-14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794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2023-11-14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574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2023-11-14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480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257B4-2D74-4E4F-8026-0D3EB1CEA17B}" type="datetimeFigureOut">
              <a:rPr lang="fr-CA" smtClean="0"/>
              <a:t>2023-11-14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65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2551837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dirty="0">
                <a:solidFill>
                  <a:prstClr val="black"/>
                </a:solidFill>
                <a:latin typeface="Calibri"/>
              </a:rPr>
              <a:t>L’aiguille de </a:t>
            </a:r>
            <a:r>
              <a:rPr lang="fr-CA" sz="6000" dirty="0" err="1">
                <a:solidFill>
                  <a:prstClr val="black"/>
                </a:solidFill>
                <a:latin typeface="Calibri"/>
              </a:rPr>
              <a:t>Kakeya</a:t>
            </a:r>
            <a:endParaRPr lang="fr-CA" sz="600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CA" sz="4000" dirty="0">
                <a:solidFill>
                  <a:prstClr val="black"/>
                </a:solidFill>
                <a:latin typeface="Calibri"/>
              </a:rPr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332225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083AE1B-4B72-4112-8D49-38A143A48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736" y="72753"/>
            <a:ext cx="4518171" cy="671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2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845703" y="1916833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1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410" y="1227608"/>
            <a:ext cx="291451" cy="215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5694" y="4005064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3200" dirty="0"/>
              <a:t>Quelle est la plus petite surface à l’intérieur de laquelle il est possible de déplacer une aiguille de manière à la retourner complètement ?</a:t>
            </a:r>
          </a:p>
        </p:txBody>
      </p:sp>
    </p:spTree>
    <p:extLst>
      <p:ext uri="{BB962C8B-B14F-4D97-AF65-F5344CB8AC3E}">
        <p14:creationId xmlns:p14="http://schemas.microsoft.com/office/powerpoint/2010/main" val="431015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upload.wikimedia.org/wikipedia/commons/2/2b/Kakeya_needl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6" y="2492894"/>
            <a:ext cx="2885998" cy="278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981525" y="976475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3200" dirty="0"/>
              <a:t>Candidat d’après </a:t>
            </a:r>
            <a:r>
              <a:rPr lang="fr-CA" sz="3200" dirty="0" err="1"/>
              <a:t>Sôichi</a:t>
            </a:r>
            <a:r>
              <a:rPr lang="fr-CA" sz="3200" dirty="0"/>
              <a:t> </a:t>
            </a:r>
            <a:r>
              <a:rPr lang="fr-CA" sz="3200" dirty="0" err="1"/>
              <a:t>Kakeya</a:t>
            </a:r>
            <a:r>
              <a:rPr lang="fr-CA" sz="3200" dirty="0"/>
              <a:t> </a:t>
            </a:r>
            <a:br>
              <a:rPr lang="fr-CA" sz="3200" dirty="0"/>
            </a:br>
            <a:r>
              <a:rPr lang="fr-CA" sz="3200" dirty="0"/>
              <a:t>qui posa le problème en 1917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8951DBC-4402-4FC6-8338-FD60967CC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2175891"/>
            <a:ext cx="3890169" cy="342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14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155"/>
    </mc:Choice>
    <mc:Fallback xmlns="">
      <p:transition spd="slow" advTm="36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032" y="1556793"/>
            <a:ext cx="278130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001" y="3717033"/>
            <a:ext cx="680085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782852" y="404665"/>
            <a:ext cx="2885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Aire = 0,78539…</a:t>
            </a:r>
          </a:p>
        </p:txBody>
      </p:sp>
    </p:spTree>
    <p:extLst>
      <p:ext uri="{BB962C8B-B14F-4D97-AF65-F5344CB8AC3E}">
        <p14:creationId xmlns:p14="http://schemas.microsoft.com/office/powerpoint/2010/main" val="134975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141" y="3631657"/>
            <a:ext cx="9604569" cy="321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536" y="764705"/>
            <a:ext cx="7669482" cy="346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4782852" y="404665"/>
            <a:ext cx="2885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Aire = 0,70477…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0E4101-1FF7-4D33-86C0-A8F6CA7835A8}"/>
              </a:ext>
            </a:extLst>
          </p:cNvPr>
          <p:cNvSpPr txBox="1"/>
          <p:nvPr/>
        </p:nvSpPr>
        <p:spPr>
          <a:xfrm>
            <a:off x="408212" y="404664"/>
            <a:ext cx="1821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0,78539…</a:t>
            </a:r>
          </a:p>
        </p:txBody>
      </p:sp>
    </p:spTree>
    <p:extLst>
      <p:ext uri="{BB962C8B-B14F-4D97-AF65-F5344CB8AC3E}">
        <p14:creationId xmlns:p14="http://schemas.microsoft.com/office/powerpoint/2010/main" val="32924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782852" y="404665"/>
            <a:ext cx="2885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Aire = 0,57735…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790" y="3717033"/>
            <a:ext cx="7465271" cy="2623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540" y="1268761"/>
            <a:ext cx="3551771" cy="269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AD3E5B7-54B3-4675-B41D-C8F4CD194261}"/>
              </a:ext>
            </a:extLst>
          </p:cNvPr>
          <p:cNvSpPr txBox="1"/>
          <p:nvPr/>
        </p:nvSpPr>
        <p:spPr>
          <a:xfrm>
            <a:off x="408212" y="404664"/>
            <a:ext cx="1821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0,70477…</a:t>
            </a:r>
          </a:p>
        </p:txBody>
      </p:sp>
    </p:spTree>
    <p:extLst>
      <p:ext uri="{BB962C8B-B14F-4D97-AF65-F5344CB8AC3E}">
        <p14:creationId xmlns:p14="http://schemas.microsoft.com/office/powerpoint/2010/main" val="43101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207" y="3725743"/>
            <a:ext cx="760095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427" y="989440"/>
            <a:ext cx="30765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4782852" y="404665"/>
            <a:ext cx="2885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Aire = 0,48649…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4DAF738-F5DB-4F48-AB96-EA5898E3D647}"/>
              </a:ext>
            </a:extLst>
          </p:cNvPr>
          <p:cNvSpPr txBox="1"/>
          <p:nvPr/>
        </p:nvSpPr>
        <p:spPr>
          <a:xfrm>
            <a:off x="408212" y="404664"/>
            <a:ext cx="1821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0,57735…</a:t>
            </a:r>
          </a:p>
        </p:txBody>
      </p:sp>
    </p:spTree>
    <p:extLst>
      <p:ext uri="{BB962C8B-B14F-4D97-AF65-F5344CB8AC3E}">
        <p14:creationId xmlns:p14="http://schemas.microsoft.com/office/powerpoint/2010/main" val="43101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427" y="989440"/>
            <a:ext cx="30765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075" y="1063750"/>
            <a:ext cx="3607711" cy="302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4782852" y="404665"/>
            <a:ext cx="2885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Aire = 0,41296…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783" y="3819066"/>
            <a:ext cx="3542622" cy="299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730" y="3903611"/>
            <a:ext cx="3510781" cy="284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FADAA4-1F7C-4C96-9320-616B69E9BBD4}"/>
              </a:ext>
            </a:extLst>
          </p:cNvPr>
          <p:cNvSpPr txBox="1"/>
          <p:nvPr/>
        </p:nvSpPr>
        <p:spPr>
          <a:xfrm>
            <a:off x="408212" y="404664"/>
            <a:ext cx="1821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0,48649…</a:t>
            </a:r>
          </a:p>
        </p:txBody>
      </p:sp>
    </p:spTree>
    <p:extLst>
      <p:ext uri="{BB962C8B-B14F-4D97-AF65-F5344CB8AC3E}">
        <p14:creationId xmlns:p14="http://schemas.microsoft.com/office/powerpoint/2010/main" val="375326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816" y="1772816"/>
            <a:ext cx="3836689" cy="3379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4782852" y="404665"/>
            <a:ext cx="2885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Aire = 0,40475…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B79DB25-DDD8-4BB1-99FC-7B2428DD1E54}"/>
              </a:ext>
            </a:extLst>
          </p:cNvPr>
          <p:cNvSpPr txBox="1"/>
          <p:nvPr/>
        </p:nvSpPr>
        <p:spPr>
          <a:xfrm>
            <a:off x="408212" y="404664"/>
            <a:ext cx="1821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0,41296…</a:t>
            </a:r>
          </a:p>
        </p:txBody>
      </p:sp>
    </p:spTree>
    <p:extLst>
      <p:ext uri="{BB962C8B-B14F-4D97-AF65-F5344CB8AC3E}">
        <p14:creationId xmlns:p14="http://schemas.microsoft.com/office/powerpoint/2010/main" val="59185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1196752"/>
            <a:ext cx="3890169" cy="342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355" y="4365105"/>
            <a:ext cx="86010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4782852" y="404665"/>
            <a:ext cx="2885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Aire = 0,39269…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5CAF58-166B-4B47-9797-B83FF49A5671}"/>
              </a:ext>
            </a:extLst>
          </p:cNvPr>
          <p:cNvSpPr txBox="1"/>
          <p:nvPr/>
        </p:nvSpPr>
        <p:spPr>
          <a:xfrm>
            <a:off x="408212" y="404664"/>
            <a:ext cx="1821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0,40475…</a:t>
            </a:r>
          </a:p>
        </p:txBody>
      </p:sp>
      <p:pic>
        <p:nvPicPr>
          <p:cNvPr id="7" name="Picture 2" descr="https://upload.wikimedia.org/wikipedia/commons/2/2b/Kakeya_needle.gif">
            <a:extLst>
              <a:ext uri="{FF2B5EF4-FFF2-40B4-BE49-F238E27FC236}">
                <a16:creationId xmlns:a16="http://schemas.microsoft.com/office/drawing/2014/main" id="{2F6CF9EF-C5EE-4EF1-85C4-CDED9FBF339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80" y="1484784"/>
            <a:ext cx="2885998" cy="278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7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787" y="2996952"/>
            <a:ext cx="4104456" cy="368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93" y="3028070"/>
            <a:ext cx="4249289" cy="392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465" y="76313"/>
            <a:ext cx="27717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375" y="108535"/>
            <a:ext cx="3120389" cy="334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12" y="-1030"/>
            <a:ext cx="3241976" cy="356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04E84EC-4E22-4649-9B66-DDC775764431}"/>
              </a:ext>
            </a:extLst>
          </p:cNvPr>
          <p:cNvSpPr txBox="1"/>
          <p:nvPr/>
        </p:nvSpPr>
        <p:spPr>
          <a:xfrm>
            <a:off x="408212" y="404664"/>
            <a:ext cx="1821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0,39269…</a:t>
            </a:r>
          </a:p>
        </p:txBody>
      </p:sp>
    </p:spTree>
    <p:extLst>
      <p:ext uri="{BB962C8B-B14F-4D97-AF65-F5344CB8AC3E}">
        <p14:creationId xmlns:p14="http://schemas.microsoft.com/office/powerpoint/2010/main" val="323238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4782852" y="404665"/>
            <a:ext cx="2885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Aire = 0,44843…</a:t>
            </a: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6" y="1772817"/>
            <a:ext cx="4109392" cy="365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086915-58D0-4F83-B79F-3BD7CB94F3D9}"/>
              </a:ext>
            </a:extLst>
          </p:cNvPr>
          <p:cNvSpPr txBox="1"/>
          <p:nvPr/>
        </p:nvSpPr>
        <p:spPr>
          <a:xfrm>
            <a:off x="408212" y="404664"/>
            <a:ext cx="1821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0,39269…</a:t>
            </a:r>
          </a:p>
        </p:txBody>
      </p:sp>
    </p:spTree>
    <p:extLst>
      <p:ext uri="{BB962C8B-B14F-4D97-AF65-F5344CB8AC3E}">
        <p14:creationId xmlns:p14="http://schemas.microsoft.com/office/powerpoint/2010/main" val="226520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047" y="1854370"/>
            <a:ext cx="4876062" cy="440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4782852" y="404665"/>
            <a:ext cx="2885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Aire = 0,39140…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84AB455-8EDF-4BAA-9FB9-646E99313263}"/>
              </a:ext>
            </a:extLst>
          </p:cNvPr>
          <p:cNvSpPr txBox="1"/>
          <p:nvPr/>
        </p:nvSpPr>
        <p:spPr>
          <a:xfrm>
            <a:off x="408212" y="404664"/>
            <a:ext cx="1821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0,39269…</a:t>
            </a:r>
          </a:p>
        </p:txBody>
      </p:sp>
    </p:spTree>
    <p:extLst>
      <p:ext uri="{BB962C8B-B14F-4D97-AF65-F5344CB8AC3E}">
        <p14:creationId xmlns:p14="http://schemas.microsoft.com/office/powerpoint/2010/main" val="3076135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860" y="802244"/>
            <a:ext cx="5925178" cy="481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181" y="1340768"/>
            <a:ext cx="5030994" cy="4060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30F083-B3BB-408C-93AB-7711F46793A5}"/>
              </a:ext>
            </a:extLst>
          </p:cNvPr>
          <p:cNvSpPr txBox="1"/>
          <p:nvPr/>
        </p:nvSpPr>
        <p:spPr>
          <a:xfrm>
            <a:off x="408212" y="404664"/>
            <a:ext cx="1821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0,39140…</a:t>
            </a:r>
          </a:p>
        </p:txBody>
      </p:sp>
    </p:spTree>
    <p:extLst>
      <p:ext uri="{BB962C8B-B14F-4D97-AF65-F5344CB8AC3E}">
        <p14:creationId xmlns:p14="http://schemas.microsoft.com/office/powerpoint/2010/main" val="348745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592" y="1852231"/>
            <a:ext cx="4109392" cy="365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292" y="1671778"/>
            <a:ext cx="4874709" cy="392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782852" y="404665"/>
            <a:ext cx="2885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Aire = 0,29044…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788C08-26CA-4C20-9EE8-78CFA6E79AA5}"/>
              </a:ext>
            </a:extLst>
          </p:cNvPr>
          <p:cNvSpPr txBox="1"/>
          <p:nvPr/>
        </p:nvSpPr>
        <p:spPr>
          <a:xfrm>
            <a:off x="408212" y="404664"/>
            <a:ext cx="1821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0,39140…</a:t>
            </a:r>
          </a:p>
        </p:txBody>
      </p:sp>
    </p:spTree>
    <p:extLst>
      <p:ext uri="{BB962C8B-B14F-4D97-AF65-F5344CB8AC3E}">
        <p14:creationId xmlns:p14="http://schemas.microsoft.com/office/powerpoint/2010/main" val="348745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1215594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4151784" y="4293096"/>
            <a:ext cx="43225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Tend vers 0,284258224…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1E29CE-9C3B-45E2-A3AB-A92CEC23C9B8}"/>
              </a:ext>
            </a:extLst>
          </p:cNvPr>
          <p:cNvSpPr txBox="1"/>
          <p:nvPr/>
        </p:nvSpPr>
        <p:spPr>
          <a:xfrm>
            <a:off x="408212" y="404664"/>
            <a:ext cx="1821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0,29044…</a:t>
            </a:r>
          </a:p>
        </p:txBody>
      </p:sp>
    </p:spTree>
    <p:extLst>
      <p:ext uri="{BB962C8B-B14F-4D97-AF65-F5344CB8AC3E}">
        <p14:creationId xmlns:p14="http://schemas.microsoft.com/office/powerpoint/2010/main" val="348745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93475" y="2060848"/>
            <a:ext cx="6934462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4000" dirty="0"/>
              <a:t>Théorème de </a:t>
            </a:r>
            <a:r>
              <a:rPr lang="fr-CA" sz="4000" dirty="0" err="1"/>
              <a:t>Besicovitch</a:t>
            </a:r>
            <a:r>
              <a:rPr lang="fr-CA" sz="4000" dirty="0"/>
              <a:t> (1928)</a:t>
            </a:r>
          </a:p>
          <a:p>
            <a:endParaRPr lang="fr-CA" sz="3200" dirty="0"/>
          </a:p>
          <a:p>
            <a:pPr algn="ctr"/>
            <a:r>
              <a:rPr lang="fr-CA" sz="3200" dirty="0"/>
              <a:t>Il est possible de retourner une aiguille</a:t>
            </a:r>
          </a:p>
          <a:p>
            <a:pPr algn="ctr"/>
            <a:r>
              <a:rPr lang="fr-CA" sz="3200" dirty="0"/>
              <a:t>dans une aire aussi petite que l’on veut. </a:t>
            </a:r>
          </a:p>
        </p:txBody>
      </p:sp>
    </p:spTree>
    <p:extLst>
      <p:ext uri="{BB962C8B-B14F-4D97-AF65-F5344CB8AC3E}">
        <p14:creationId xmlns:p14="http://schemas.microsoft.com/office/powerpoint/2010/main" val="336533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186" y="-2598"/>
            <a:ext cx="383857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706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199" y="-387424"/>
            <a:ext cx="4329608" cy="3396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305" y="2475894"/>
            <a:ext cx="9099537" cy="4371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38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514" y="2852936"/>
            <a:ext cx="8244408" cy="998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133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515" y="1855957"/>
            <a:ext cx="9179027" cy="305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133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66714"/>
            <a:ext cx="9486900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133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5" y="1196753"/>
            <a:ext cx="8374881" cy="457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3851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101" y="1715230"/>
            <a:ext cx="898207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3186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39" y="1257300"/>
            <a:ext cx="869632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3186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747" y="1772816"/>
            <a:ext cx="87249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3186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49" y="692696"/>
            <a:ext cx="3574965" cy="553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3186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1228725"/>
            <a:ext cx="94107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0595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11192" y="2060848"/>
            <a:ext cx="10299038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4000" dirty="0"/>
              <a:t>Nouveau théorème de </a:t>
            </a:r>
            <a:r>
              <a:rPr lang="fr-CA" sz="4000" dirty="0" err="1"/>
              <a:t>Besicovitch</a:t>
            </a:r>
            <a:endParaRPr lang="fr-CA" sz="4000" dirty="0"/>
          </a:p>
          <a:p>
            <a:endParaRPr lang="fr-CA" sz="3200" dirty="0"/>
          </a:p>
          <a:p>
            <a:pPr algn="ctr"/>
            <a:r>
              <a:rPr lang="fr-CA" sz="3200" dirty="0"/>
              <a:t>Il existe une figure d’aire nulle qui contient </a:t>
            </a:r>
          </a:p>
          <a:p>
            <a:pPr algn="ctr"/>
            <a:r>
              <a:rPr lang="fr-CA" sz="3200" dirty="0"/>
              <a:t>l’aiguille dans toutes ses directions</a:t>
            </a:r>
          </a:p>
        </p:txBody>
      </p:sp>
    </p:spTree>
    <p:extLst>
      <p:ext uri="{BB962C8B-B14F-4D97-AF65-F5344CB8AC3E}">
        <p14:creationId xmlns:p14="http://schemas.microsoft.com/office/powerpoint/2010/main" val="425498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6F7DAC7-C229-DE25-A26B-FF60938D2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046" y="1124744"/>
            <a:ext cx="6709908" cy="26496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C278E6-92C9-1FC3-834B-30CADCCBE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496" y="3933056"/>
            <a:ext cx="9300148" cy="264961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E91A9A6-93CC-47E4-B2E9-8C47B8E32142}"/>
              </a:ext>
            </a:extLst>
          </p:cNvPr>
          <p:cNvSpPr txBox="1"/>
          <p:nvPr/>
        </p:nvSpPr>
        <p:spPr>
          <a:xfrm>
            <a:off x="5735960" y="-39067"/>
            <a:ext cx="11521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96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7129378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247</Words>
  <Application>Microsoft Office PowerPoint</Application>
  <PresentationFormat>Grand écran</PresentationFormat>
  <Paragraphs>59</Paragraphs>
  <Slides>31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4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Maison</dc:creator>
  <cp:lastModifiedBy>Christian Côté</cp:lastModifiedBy>
  <cp:revision>59</cp:revision>
  <dcterms:created xsi:type="dcterms:W3CDTF">2015-11-12T01:11:05Z</dcterms:created>
  <dcterms:modified xsi:type="dcterms:W3CDTF">2023-11-15T04:24:00Z</dcterms:modified>
</cp:coreProperties>
</file>