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3" r:id="rId2"/>
    <p:sldId id="272" r:id="rId3"/>
    <p:sldId id="268" r:id="rId4"/>
    <p:sldId id="266" r:id="rId5"/>
    <p:sldId id="267" r:id="rId6"/>
    <p:sldId id="270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6E09"/>
    <a:srgbClr val="F89D52"/>
    <a:srgbClr val="B4D232"/>
    <a:srgbClr val="000000"/>
    <a:srgbClr val="B5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61" autoAdjust="0"/>
  </p:normalViewPr>
  <p:slideViewPr>
    <p:cSldViewPr>
      <p:cViewPr varScale="1">
        <p:scale>
          <a:sx n="80" d="100"/>
          <a:sy n="80" d="100"/>
        </p:scale>
        <p:origin x="754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63532-17F1-4B2E-A9B7-5382B603408E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0825CF-22B3-4CA2-B639-DDDF73DF2DDC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37984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0A12-FECB-4EAF-855F-2C81FA0D7CD1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9251-DE6E-4C81-BAA4-0B32F480E17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63528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0A12-FECB-4EAF-855F-2C81FA0D7CD1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9251-DE6E-4C81-BAA4-0B32F480E17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01471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0A12-FECB-4EAF-855F-2C81FA0D7CD1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9251-DE6E-4C81-BAA4-0B32F480E17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68400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0A12-FECB-4EAF-855F-2C81FA0D7CD1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9251-DE6E-4C81-BAA4-0B32F480E17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32674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0A12-FECB-4EAF-855F-2C81FA0D7CD1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9251-DE6E-4C81-BAA4-0B32F480E17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14828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0A12-FECB-4EAF-855F-2C81FA0D7CD1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9251-DE6E-4C81-BAA4-0B32F480E17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10259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0A12-FECB-4EAF-855F-2C81FA0D7CD1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9251-DE6E-4C81-BAA4-0B32F480E17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49051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0A12-FECB-4EAF-855F-2C81FA0D7CD1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9251-DE6E-4C81-BAA4-0B32F480E17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22912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0A12-FECB-4EAF-855F-2C81FA0D7CD1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9251-DE6E-4C81-BAA4-0B32F480E17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0628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0A12-FECB-4EAF-855F-2C81FA0D7CD1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9251-DE6E-4C81-BAA4-0B32F480E17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91036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E0A12-FECB-4EAF-855F-2C81FA0D7CD1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99251-DE6E-4C81-BAA4-0B32F480E17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33447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E0A12-FECB-4EAF-855F-2C81FA0D7CD1}" type="datetimeFigureOut">
              <a:rPr lang="fr-CA" smtClean="0"/>
              <a:t>2024-04-30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99251-DE6E-4C81-BAA4-0B32F480E171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6968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7.wmf"/><Relationship Id="rId18" Type="http://schemas.openxmlformats.org/officeDocument/2006/relationships/oleObject" Target="../embeddings/oleObject9.bin"/><Relationship Id="rId3" Type="http://schemas.openxmlformats.org/officeDocument/2006/relationships/image" Target="../media/image2.wmf"/><Relationship Id="rId7" Type="http://schemas.openxmlformats.org/officeDocument/2006/relationships/image" Target="../media/image4.w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9.w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6.wmf"/><Relationship Id="rId5" Type="http://schemas.openxmlformats.org/officeDocument/2006/relationships/image" Target="../media/image3.wmf"/><Relationship Id="rId15" Type="http://schemas.openxmlformats.org/officeDocument/2006/relationships/image" Target="../media/image8.wmf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10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wmf"/><Relationship Id="rId14" Type="http://schemas.openxmlformats.org/officeDocument/2006/relationships/oleObject" Target="../embeddings/oleObject7.bin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5.bin"/><Relationship Id="rId18" Type="http://schemas.openxmlformats.org/officeDocument/2006/relationships/image" Target="../media/image19.wmf"/><Relationship Id="rId26" Type="http://schemas.openxmlformats.org/officeDocument/2006/relationships/oleObject" Target="../embeddings/oleObject23.bin"/><Relationship Id="rId39" Type="http://schemas.openxmlformats.org/officeDocument/2006/relationships/oleObject" Target="../embeddings/oleObject34.bin"/><Relationship Id="rId21" Type="http://schemas.openxmlformats.org/officeDocument/2006/relationships/oleObject" Target="../embeddings/oleObject19.bin"/><Relationship Id="rId34" Type="http://schemas.openxmlformats.org/officeDocument/2006/relationships/oleObject" Target="../embeddings/oleObject31.bin"/><Relationship Id="rId42" Type="http://schemas.openxmlformats.org/officeDocument/2006/relationships/image" Target="../media/image24.wmf"/><Relationship Id="rId47" Type="http://schemas.openxmlformats.org/officeDocument/2006/relationships/oleObject" Target="../embeddings/oleObject40.bin"/><Relationship Id="rId50" Type="http://schemas.openxmlformats.org/officeDocument/2006/relationships/image" Target="../media/image26.wmf"/><Relationship Id="rId7" Type="http://schemas.openxmlformats.org/officeDocument/2006/relationships/image" Target="../media/image13.wmf"/><Relationship Id="rId2" Type="http://schemas.openxmlformats.org/officeDocument/2006/relationships/oleObject" Target="../embeddings/oleObject10.bin"/><Relationship Id="rId16" Type="http://schemas.openxmlformats.org/officeDocument/2006/relationships/image" Target="../media/image18.wmf"/><Relationship Id="rId29" Type="http://schemas.openxmlformats.org/officeDocument/2006/relationships/oleObject" Target="../embeddings/oleObject26.bin"/><Relationship Id="rId11" Type="http://schemas.openxmlformats.org/officeDocument/2006/relationships/oleObject" Target="../embeddings/oleObject14.bin"/><Relationship Id="rId24" Type="http://schemas.openxmlformats.org/officeDocument/2006/relationships/oleObject" Target="../embeddings/oleObject21.bin"/><Relationship Id="rId32" Type="http://schemas.openxmlformats.org/officeDocument/2006/relationships/oleObject" Target="../embeddings/oleObject29.bin"/><Relationship Id="rId37" Type="http://schemas.openxmlformats.org/officeDocument/2006/relationships/oleObject" Target="../embeddings/oleObject33.bin"/><Relationship Id="rId40" Type="http://schemas.openxmlformats.org/officeDocument/2006/relationships/oleObject" Target="../embeddings/oleObject35.bin"/><Relationship Id="rId45" Type="http://schemas.openxmlformats.org/officeDocument/2006/relationships/oleObject" Target="../embeddings/oleObject38.bin"/><Relationship Id="rId5" Type="http://schemas.openxmlformats.org/officeDocument/2006/relationships/image" Target="../media/image12.wmf"/><Relationship Id="rId15" Type="http://schemas.openxmlformats.org/officeDocument/2006/relationships/oleObject" Target="../embeddings/oleObject16.bin"/><Relationship Id="rId23" Type="http://schemas.openxmlformats.org/officeDocument/2006/relationships/oleObject" Target="../embeddings/oleObject20.bin"/><Relationship Id="rId28" Type="http://schemas.openxmlformats.org/officeDocument/2006/relationships/oleObject" Target="../embeddings/oleObject25.bin"/><Relationship Id="rId36" Type="http://schemas.openxmlformats.org/officeDocument/2006/relationships/image" Target="../media/image22.wmf"/><Relationship Id="rId49" Type="http://schemas.openxmlformats.org/officeDocument/2006/relationships/oleObject" Target="../embeddings/oleObject42.bin"/><Relationship Id="rId10" Type="http://schemas.openxmlformats.org/officeDocument/2006/relationships/image" Target="../media/image15.wmf"/><Relationship Id="rId19" Type="http://schemas.openxmlformats.org/officeDocument/2006/relationships/oleObject" Target="../embeddings/oleObject18.bin"/><Relationship Id="rId31" Type="http://schemas.openxmlformats.org/officeDocument/2006/relationships/oleObject" Target="../embeddings/oleObject28.bin"/><Relationship Id="rId44" Type="http://schemas.openxmlformats.org/officeDocument/2006/relationships/image" Target="../media/image25.wmf"/><Relationship Id="rId52" Type="http://schemas.openxmlformats.org/officeDocument/2006/relationships/image" Target="../media/image27.wmf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17.wmf"/><Relationship Id="rId22" Type="http://schemas.openxmlformats.org/officeDocument/2006/relationships/image" Target="../media/image21.wmf"/><Relationship Id="rId27" Type="http://schemas.openxmlformats.org/officeDocument/2006/relationships/oleObject" Target="../embeddings/oleObject24.bin"/><Relationship Id="rId30" Type="http://schemas.openxmlformats.org/officeDocument/2006/relationships/oleObject" Target="../embeddings/oleObject27.bin"/><Relationship Id="rId35" Type="http://schemas.openxmlformats.org/officeDocument/2006/relationships/oleObject" Target="../embeddings/oleObject32.bin"/><Relationship Id="rId43" Type="http://schemas.openxmlformats.org/officeDocument/2006/relationships/oleObject" Target="../embeddings/oleObject37.bin"/><Relationship Id="rId48" Type="http://schemas.openxmlformats.org/officeDocument/2006/relationships/oleObject" Target="../embeddings/oleObject41.bin"/><Relationship Id="rId8" Type="http://schemas.openxmlformats.org/officeDocument/2006/relationships/image" Target="../media/image14.png"/><Relationship Id="rId51" Type="http://schemas.openxmlformats.org/officeDocument/2006/relationships/oleObject" Target="../embeddings/oleObject43.bin"/><Relationship Id="rId3" Type="http://schemas.openxmlformats.org/officeDocument/2006/relationships/image" Target="../media/image11.wmf"/><Relationship Id="rId12" Type="http://schemas.openxmlformats.org/officeDocument/2006/relationships/image" Target="../media/image16.wmf"/><Relationship Id="rId17" Type="http://schemas.openxmlformats.org/officeDocument/2006/relationships/oleObject" Target="../embeddings/oleObject17.bin"/><Relationship Id="rId25" Type="http://schemas.openxmlformats.org/officeDocument/2006/relationships/oleObject" Target="../embeddings/oleObject22.bin"/><Relationship Id="rId33" Type="http://schemas.openxmlformats.org/officeDocument/2006/relationships/oleObject" Target="../embeddings/oleObject30.bin"/><Relationship Id="rId38" Type="http://schemas.openxmlformats.org/officeDocument/2006/relationships/image" Target="../media/image23.wmf"/><Relationship Id="rId46" Type="http://schemas.openxmlformats.org/officeDocument/2006/relationships/oleObject" Target="../embeddings/oleObject39.bin"/><Relationship Id="rId20" Type="http://schemas.openxmlformats.org/officeDocument/2006/relationships/image" Target="../media/image20.wmf"/><Relationship Id="rId41" Type="http://schemas.openxmlformats.org/officeDocument/2006/relationships/oleObject" Target="../embeddings/oleObject36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.bin"/><Relationship Id="rId13" Type="http://schemas.openxmlformats.org/officeDocument/2006/relationships/image" Target="../media/image19.wmf"/><Relationship Id="rId3" Type="http://schemas.openxmlformats.org/officeDocument/2006/relationships/image" Target="../media/image28.wmf"/><Relationship Id="rId7" Type="http://schemas.openxmlformats.org/officeDocument/2006/relationships/image" Target="../media/image16.wmf"/><Relationship Id="rId12" Type="http://schemas.openxmlformats.org/officeDocument/2006/relationships/oleObject" Target="../embeddings/oleObject49.bin"/><Relationship Id="rId2" Type="http://schemas.openxmlformats.org/officeDocument/2006/relationships/oleObject" Target="../embeddings/oleObject44.bin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6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5" Type="http://schemas.openxmlformats.org/officeDocument/2006/relationships/image" Target="../media/image20.wmf"/><Relationship Id="rId10" Type="http://schemas.openxmlformats.org/officeDocument/2006/relationships/oleObject" Target="../embeddings/oleObject48.bin"/><Relationship Id="rId4" Type="http://schemas.openxmlformats.org/officeDocument/2006/relationships/oleObject" Target="../embeddings/oleObject45.bin"/><Relationship Id="rId9" Type="http://schemas.openxmlformats.org/officeDocument/2006/relationships/image" Target="../media/image17.wmf"/><Relationship Id="rId14" Type="http://schemas.openxmlformats.org/officeDocument/2006/relationships/oleObject" Target="../embeddings/oleObject50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13" Type="http://schemas.openxmlformats.org/officeDocument/2006/relationships/image" Target="../media/image32.wmf"/><Relationship Id="rId18" Type="http://schemas.openxmlformats.org/officeDocument/2006/relationships/oleObject" Target="../embeddings/oleObject61.bin"/><Relationship Id="rId3" Type="http://schemas.openxmlformats.org/officeDocument/2006/relationships/image" Target="../media/image29.wmf"/><Relationship Id="rId7" Type="http://schemas.openxmlformats.org/officeDocument/2006/relationships/image" Target="../media/image31.wmf"/><Relationship Id="rId12" Type="http://schemas.openxmlformats.org/officeDocument/2006/relationships/oleObject" Target="../embeddings/oleObject58.bin"/><Relationship Id="rId17" Type="http://schemas.openxmlformats.org/officeDocument/2006/relationships/image" Target="../media/image34.wmf"/><Relationship Id="rId2" Type="http://schemas.openxmlformats.org/officeDocument/2006/relationships/oleObject" Target="../embeddings/oleObject51.bin"/><Relationship Id="rId16" Type="http://schemas.openxmlformats.org/officeDocument/2006/relationships/oleObject" Target="../embeddings/oleObject60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53.bin"/><Relationship Id="rId11" Type="http://schemas.openxmlformats.org/officeDocument/2006/relationships/oleObject" Target="../embeddings/oleObject57.bin"/><Relationship Id="rId5" Type="http://schemas.openxmlformats.org/officeDocument/2006/relationships/image" Target="../media/image30.wmf"/><Relationship Id="rId15" Type="http://schemas.openxmlformats.org/officeDocument/2006/relationships/image" Target="../media/image33.wmf"/><Relationship Id="rId10" Type="http://schemas.openxmlformats.org/officeDocument/2006/relationships/oleObject" Target="../embeddings/oleObject56.bin"/><Relationship Id="rId19" Type="http://schemas.openxmlformats.org/officeDocument/2006/relationships/image" Target="../media/image35.wmf"/><Relationship Id="rId4" Type="http://schemas.openxmlformats.org/officeDocument/2006/relationships/oleObject" Target="../embeddings/oleObject52.bin"/><Relationship Id="rId9" Type="http://schemas.openxmlformats.org/officeDocument/2006/relationships/oleObject" Target="../embeddings/oleObject55.bin"/><Relationship Id="rId14" Type="http://schemas.openxmlformats.org/officeDocument/2006/relationships/oleObject" Target="../embeddings/oleObject59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13" Type="http://schemas.openxmlformats.org/officeDocument/2006/relationships/oleObject" Target="../embeddings/oleObject67.bin"/><Relationship Id="rId3" Type="http://schemas.openxmlformats.org/officeDocument/2006/relationships/oleObject" Target="../embeddings/oleObject62.bin"/><Relationship Id="rId7" Type="http://schemas.openxmlformats.org/officeDocument/2006/relationships/oleObject" Target="../embeddings/oleObject64.bin"/><Relationship Id="rId12" Type="http://schemas.openxmlformats.org/officeDocument/2006/relationships/image" Target="../media/image40.wmf"/><Relationship Id="rId2" Type="http://schemas.openxmlformats.org/officeDocument/2006/relationships/image" Target="../media/image14.png"/><Relationship Id="rId16" Type="http://schemas.openxmlformats.org/officeDocument/2006/relationships/image" Target="../media/image42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wmf"/><Relationship Id="rId11" Type="http://schemas.openxmlformats.org/officeDocument/2006/relationships/oleObject" Target="../embeddings/oleObject66.bin"/><Relationship Id="rId5" Type="http://schemas.openxmlformats.org/officeDocument/2006/relationships/oleObject" Target="../embeddings/oleObject63.bin"/><Relationship Id="rId15" Type="http://schemas.openxmlformats.org/officeDocument/2006/relationships/oleObject" Target="../embeddings/oleObject68.bin"/><Relationship Id="rId10" Type="http://schemas.openxmlformats.org/officeDocument/2006/relationships/image" Target="../media/image39.wmf"/><Relationship Id="rId4" Type="http://schemas.openxmlformats.org/officeDocument/2006/relationships/image" Target="../media/image36.wmf"/><Relationship Id="rId9" Type="http://schemas.openxmlformats.org/officeDocument/2006/relationships/oleObject" Target="../embeddings/oleObject65.bin"/><Relationship Id="rId14" Type="http://schemas.openxmlformats.org/officeDocument/2006/relationships/image" Target="../media/image4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08" y="2492896"/>
            <a:ext cx="2897088" cy="1098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021586B-C932-8FE9-FE4B-4C9F165B082C}"/>
              </a:ext>
            </a:extLst>
          </p:cNvPr>
          <p:cNvSpPr txBox="1"/>
          <p:nvPr/>
        </p:nvSpPr>
        <p:spPr>
          <a:xfrm>
            <a:off x="2768352" y="3429000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Christian Côté</a:t>
            </a:r>
          </a:p>
        </p:txBody>
      </p:sp>
    </p:spTree>
    <p:extLst>
      <p:ext uri="{BB962C8B-B14F-4D97-AF65-F5344CB8AC3E}">
        <p14:creationId xmlns:p14="http://schemas.microsoft.com/office/powerpoint/2010/main" val="2868208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241307"/>
              </p:ext>
            </p:extLst>
          </p:nvPr>
        </p:nvGraphicFramePr>
        <p:xfrm>
          <a:off x="3534093" y="699454"/>
          <a:ext cx="3757612" cy="159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76160" imgH="711000" progId="Equation.DSMT4">
                  <p:embed/>
                </p:oleObj>
              </mc:Choice>
              <mc:Fallback>
                <p:oleObj name="Equation" r:id="rId2" imgW="1676160" imgH="71100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4093" y="699454"/>
                        <a:ext cx="3757612" cy="159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664694"/>
              </p:ext>
            </p:extLst>
          </p:nvPr>
        </p:nvGraphicFramePr>
        <p:xfrm>
          <a:off x="7251384" y="724854"/>
          <a:ext cx="1736725" cy="159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74360" imgH="711000" progId="Equation.DSMT4">
                  <p:embed/>
                </p:oleObj>
              </mc:Choice>
              <mc:Fallback>
                <p:oleObj name="Equation" r:id="rId4" imgW="774360" imgH="71100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51384" y="724854"/>
                        <a:ext cx="1736725" cy="1595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1111630"/>
              </p:ext>
            </p:extLst>
          </p:nvPr>
        </p:nvGraphicFramePr>
        <p:xfrm>
          <a:off x="3953510" y="2823845"/>
          <a:ext cx="2192338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77760" imgH="736560" progId="Equation.DSMT4">
                  <p:embed/>
                </p:oleObj>
              </mc:Choice>
              <mc:Fallback>
                <p:oleObj name="Equation" r:id="rId6" imgW="977760" imgH="73656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3510" y="2823845"/>
                        <a:ext cx="2192338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9749741"/>
              </p:ext>
            </p:extLst>
          </p:nvPr>
        </p:nvGraphicFramePr>
        <p:xfrm>
          <a:off x="6102034" y="2851468"/>
          <a:ext cx="2447925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91880" imgH="736560" progId="Equation.DSMT4">
                  <p:embed/>
                </p:oleObj>
              </mc:Choice>
              <mc:Fallback>
                <p:oleObj name="Equation" r:id="rId8" imgW="1091880" imgH="73656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2034" y="2851468"/>
                        <a:ext cx="2447925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2245684"/>
              </p:ext>
            </p:extLst>
          </p:nvPr>
        </p:nvGraphicFramePr>
        <p:xfrm>
          <a:off x="5477829" y="4731753"/>
          <a:ext cx="1565275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698400" imgH="190440" progId="Equation.DSMT4">
                  <p:embed/>
                </p:oleObj>
              </mc:Choice>
              <mc:Fallback>
                <p:oleObj name="Equation" r:id="rId10" imgW="698400" imgH="19044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7829" y="4731753"/>
                        <a:ext cx="1565275" cy="427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9675026"/>
              </p:ext>
            </p:extLst>
          </p:nvPr>
        </p:nvGraphicFramePr>
        <p:xfrm>
          <a:off x="3109278" y="5562259"/>
          <a:ext cx="741362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30120" imgH="190440" progId="Equation.DSMT4">
                  <p:embed/>
                </p:oleObj>
              </mc:Choice>
              <mc:Fallback>
                <p:oleObj name="Equation" r:id="rId12" imgW="330120" imgH="19044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9278" y="5562259"/>
                        <a:ext cx="741362" cy="427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4520083"/>
              </p:ext>
            </p:extLst>
          </p:nvPr>
        </p:nvGraphicFramePr>
        <p:xfrm>
          <a:off x="3836670" y="5523841"/>
          <a:ext cx="2789238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244520" imgH="279360" progId="Equation.DSMT4">
                  <p:embed/>
                </p:oleObj>
              </mc:Choice>
              <mc:Fallback>
                <p:oleObj name="Equation" r:id="rId14" imgW="1244520" imgH="27936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36670" y="5523841"/>
                        <a:ext cx="2789238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630409"/>
              </p:ext>
            </p:extLst>
          </p:nvPr>
        </p:nvGraphicFramePr>
        <p:xfrm>
          <a:off x="6593205" y="5554639"/>
          <a:ext cx="1651000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736560" imgH="190440" progId="Equation.DSMT4">
                  <p:embed/>
                </p:oleObj>
              </mc:Choice>
              <mc:Fallback>
                <p:oleObj name="Equation" r:id="rId16" imgW="736560" imgH="19044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3205" y="5554639"/>
                        <a:ext cx="1651000" cy="427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5215890"/>
              </p:ext>
            </p:extLst>
          </p:nvPr>
        </p:nvGraphicFramePr>
        <p:xfrm>
          <a:off x="8229600" y="5554639"/>
          <a:ext cx="1138238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507960" imgH="190440" progId="Equation.DSMT4">
                  <p:embed/>
                </p:oleObj>
              </mc:Choice>
              <mc:Fallback>
                <p:oleObj name="Equation" r:id="rId18" imgW="507960" imgH="190440" progId="Equation.DSMT4">
                  <p:embed/>
                  <p:pic>
                    <p:nvPicPr>
                      <p:cNvPr id="0" name="Obje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600" y="5554639"/>
                        <a:ext cx="1138238" cy="427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129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" name="Obje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5841244"/>
              </p:ext>
            </p:extLst>
          </p:nvPr>
        </p:nvGraphicFramePr>
        <p:xfrm>
          <a:off x="9303449" y="2511494"/>
          <a:ext cx="455612" cy="2735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0440" imgH="1143000" progId="Equation.DSMT4">
                  <p:embed/>
                </p:oleObj>
              </mc:Choice>
              <mc:Fallback>
                <p:oleObj name="Equation" r:id="rId2" imgW="190440" imgH="1143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3449" y="2511494"/>
                        <a:ext cx="455612" cy="2735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3898900"/>
              </p:ext>
            </p:extLst>
          </p:nvPr>
        </p:nvGraphicFramePr>
        <p:xfrm>
          <a:off x="6003296" y="2510462"/>
          <a:ext cx="455613" cy="2735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0440" imgH="1143000" progId="Equation.DSMT4">
                  <p:embed/>
                </p:oleObj>
              </mc:Choice>
              <mc:Fallback>
                <p:oleObj name="Equation" r:id="rId4" imgW="190440" imgH="1143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03296" y="2510462"/>
                        <a:ext cx="455613" cy="2735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2603991"/>
              </p:ext>
            </p:extLst>
          </p:nvPr>
        </p:nvGraphicFramePr>
        <p:xfrm>
          <a:off x="6186413" y="2549584"/>
          <a:ext cx="2730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4120" imgH="177480" progId="Equation.DSMT4">
                  <p:embed/>
                </p:oleObj>
              </mc:Choice>
              <mc:Fallback>
                <p:oleObj name="Equation" r:id="rId6" imgW="114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6413" y="2549584"/>
                        <a:ext cx="2730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mage 2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697" y="2071145"/>
            <a:ext cx="3452827" cy="34084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823602"/>
              </p:ext>
            </p:extLst>
          </p:nvPr>
        </p:nvGraphicFramePr>
        <p:xfrm>
          <a:off x="5561855" y="2585775"/>
          <a:ext cx="395288" cy="2674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64880" imgH="1117440" progId="Equation.DSMT4">
                  <p:embed/>
                </p:oleObj>
              </mc:Choice>
              <mc:Fallback>
                <p:oleObj name="Equation" r:id="rId9" imgW="164880" imgH="1117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1855" y="2585775"/>
                        <a:ext cx="395288" cy="2674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6238205"/>
              </p:ext>
            </p:extLst>
          </p:nvPr>
        </p:nvGraphicFramePr>
        <p:xfrm>
          <a:off x="6129899" y="2041336"/>
          <a:ext cx="365125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280" imgH="164880" progId="Equation.DSMT4">
                  <p:embed/>
                </p:oleObj>
              </mc:Choice>
              <mc:Fallback>
                <p:oleObj name="Equation" r:id="rId11" imgW="1522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9899" y="2041336"/>
                        <a:ext cx="365125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5699958"/>
              </p:ext>
            </p:extLst>
          </p:nvPr>
        </p:nvGraphicFramePr>
        <p:xfrm>
          <a:off x="6801724" y="2074237"/>
          <a:ext cx="36512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52280" imgH="152280" progId="Equation.DSMT4">
                  <p:embed/>
                </p:oleObj>
              </mc:Choice>
              <mc:Fallback>
                <p:oleObj name="Equation" r:id="rId13" imgW="15228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1724" y="2074237"/>
                        <a:ext cx="365125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5008497"/>
              </p:ext>
            </p:extLst>
          </p:nvPr>
        </p:nvGraphicFramePr>
        <p:xfrm>
          <a:off x="7581226" y="2043619"/>
          <a:ext cx="365125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52280" imgH="177480" progId="Equation.DSMT4">
                  <p:embed/>
                </p:oleObj>
              </mc:Choice>
              <mc:Fallback>
                <p:oleObj name="Equation" r:id="rId15" imgW="1522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1226" y="2043619"/>
                        <a:ext cx="365125" cy="427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1893083"/>
              </p:ext>
            </p:extLst>
          </p:nvPr>
        </p:nvGraphicFramePr>
        <p:xfrm>
          <a:off x="8341912" y="2071177"/>
          <a:ext cx="395287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64880" imgH="152280" progId="Equation.DSMT4">
                  <p:embed/>
                </p:oleObj>
              </mc:Choice>
              <mc:Fallback>
                <p:oleObj name="Equation" r:id="rId17" imgW="16488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41912" y="2071177"/>
                        <a:ext cx="395287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8374344"/>
              </p:ext>
            </p:extLst>
          </p:nvPr>
        </p:nvGraphicFramePr>
        <p:xfrm>
          <a:off x="9134709" y="2073717"/>
          <a:ext cx="36512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52280" imgH="152280" progId="Equation.DSMT4">
                  <p:embed/>
                </p:oleObj>
              </mc:Choice>
              <mc:Fallback>
                <p:oleObj name="Equation" r:id="rId19" imgW="15228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34709" y="2073717"/>
                        <a:ext cx="365125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4113157"/>
              </p:ext>
            </p:extLst>
          </p:nvPr>
        </p:nvGraphicFramePr>
        <p:xfrm>
          <a:off x="6825848" y="3097654"/>
          <a:ext cx="2730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14120" imgH="177480" progId="Equation.DSMT4">
                  <p:embed/>
                </p:oleObj>
              </mc:Choice>
              <mc:Fallback>
                <p:oleObj name="Equation" r:id="rId21" imgW="11412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5848" y="3097654"/>
                        <a:ext cx="2730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0499012"/>
              </p:ext>
            </p:extLst>
          </p:nvPr>
        </p:nvGraphicFramePr>
        <p:xfrm>
          <a:off x="6185451" y="3639309"/>
          <a:ext cx="2730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14102" imgH="177492" progId="Equation.DSMT4">
                  <p:embed/>
                </p:oleObj>
              </mc:Choice>
              <mc:Fallback>
                <p:oleObj name="Equation" r:id="rId23" imgW="114102" imgH="17749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5451" y="3639309"/>
                        <a:ext cx="2730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2790946"/>
              </p:ext>
            </p:extLst>
          </p:nvPr>
        </p:nvGraphicFramePr>
        <p:xfrm>
          <a:off x="6181958" y="4188266"/>
          <a:ext cx="2730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14102" imgH="177492" progId="Equation.DSMT4">
                  <p:embed/>
                </p:oleObj>
              </mc:Choice>
              <mc:Fallback>
                <p:oleObj name="Equation" r:id="rId24" imgW="114102" imgH="17749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1958" y="4188266"/>
                        <a:ext cx="2730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9040432"/>
              </p:ext>
            </p:extLst>
          </p:nvPr>
        </p:nvGraphicFramePr>
        <p:xfrm>
          <a:off x="6186403" y="4722301"/>
          <a:ext cx="2730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114102" imgH="177492" progId="Equation.DSMT4">
                  <p:embed/>
                </p:oleObj>
              </mc:Choice>
              <mc:Fallback>
                <p:oleObj name="Equation" r:id="rId25" imgW="114102" imgH="17749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6403" y="4722301"/>
                        <a:ext cx="2730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9746779"/>
              </p:ext>
            </p:extLst>
          </p:nvPr>
        </p:nvGraphicFramePr>
        <p:xfrm>
          <a:off x="6829658" y="4737541"/>
          <a:ext cx="2730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14102" imgH="177492" progId="Equation.DSMT4">
                  <p:embed/>
                </p:oleObj>
              </mc:Choice>
              <mc:Fallback>
                <p:oleObj name="Equation" r:id="rId26" imgW="114102" imgH="17749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29658" y="4737541"/>
                        <a:ext cx="2730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4234351"/>
              </p:ext>
            </p:extLst>
          </p:nvPr>
        </p:nvGraphicFramePr>
        <p:xfrm>
          <a:off x="7607533" y="4193346"/>
          <a:ext cx="2730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114102" imgH="177492" progId="Equation.DSMT4">
                  <p:embed/>
                </p:oleObj>
              </mc:Choice>
              <mc:Fallback>
                <p:oleObj name="Equation" r:id="rId27" imgW="114102" imgH="17749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7533" y="4193346"/>
                        <a:ext cx="2730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6920628"/>
              </p:ext>
            </p:extLst>
          </p:nvPr>
        </p:nvGraphicFramePr>
        <p:xfrm>
          <a:off x="7608168" y="3645024"/>
          <a:ext cx="2730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114102" imgH="177492" progId="Equation.DSMT4">
                  <p:embed/>
                </p:oleObj>
              </mc:Choice>
              <mc:Fallback>
                <p:oleObj name="Equation" r:id="rId28" imgW="114102" imgH="17749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8168" y="3645024"/>
                        <a:ext cx="2730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2877744"/>
              </p:ext>
            </p:extLst>
          </p:nvPr>
        </p:nvGraphicFramePr>
        <p:xfrm>
          <a:off x="7604358" y="3091939"/>
          <a:ext cx="2730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114102" imgH="177492" progId="Equation.DSMT4">
                  <p:embed/>
                </p:oleObj>
              </mc:Choice>
              <mc:Fallback>
                <p:oleObj name="Equation" r:id="rId29" imgW="114102" imgH="17749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4358" y="3091939"/>
                        <a:ext cx="2730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2822873"/>
              </p:ext>
            </p:extLst>
          </p:nvPr>
        </p:nvGraphicFramePr>
        <p:xfrm>
          <a:off x="8386043" y="2547109"/>
          <a:ext cx="2730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114102" imgH="177492" progId="Equation.DSMT4">
                  <p:embed/>
                </p:oleObj>
              </mc:Choice>
              <mc:Fallback>
                <p:oleObj name="Equation" r:id="rId30" imgW="114102" imgH="17749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6043" y="2547109"/>
                        <a:ext cx="2730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5630982"/>
              </p:ext>
            </p:extLst>
          </p:nvPr>
        </p:nvGraphicFramePr>
        <p:xfrm>
          <a:off x="8382233" y="4197156"/>
          <a:ext cx="2730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1" imgW="114102" imgH="177492" progId="Equation.DSMT4">
                  <p:embed/>
                </p:oleObj>
              </mc:Choice>
              <mc:Fallback>
                <p:oleObj name="Equation" r:id="rId31" imgW="114102" imgH="17749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233" y="4197156"/>
                        <a:ext cx="2730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2418381"/>
              </p:ext>
            </p:extLst>
          </p:nvPr>
        </p:nvGraphicFramePr>
        <p:xfrm>
          <a:off x="9160108" y="3091939"/>
          <a:ext cx="2730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114102" imgH="177492" progId="Equation.DSMT4">
                  <p:embed/>
                </p:oleObj>
              </mc:Choice>
              <mc:Fallback>
                <p:oleObj name="Equation" r:id="rId32" imgW="114102" imgH="17749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60108" y="3091939"/>
                        <a:ext cx="2730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4267251"/>
              </p:ext>
            </p:extLst>
          </p:nvPr>
        </p:nvGraphicFramePr>
        <p:xfrm>
          <a:off x="9168363" y="3644389"/>
          <a:ext cx="2730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3" imgW="114102" imgH="177492" progId="Equation.DSMT4">
                  <p:embed/>
                </p:oleObj>
              </mc:Choice>
              <mc:Fallback>
                <p:oleObj name="Equation" r:id="rId33" imgW="114102" imgH="17749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68363" y="3644389"/>
                        <a:ext cx="2730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0460308"/>
              </p:ext>
            </p:extLst>
          </p:nvPr>
        </p:nvGraphicFramePr>
        <p:xfrm>
          <a:off x="9164871" y="4734049"/>
          <a:ext cx="273050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114102" imgH="177492" progId="Equation.DSMT4">
                  <p:embed/>
                </p:oleObj>
              </mc:Choice>
              <mc:Fallback>
                <p:oleObj name="Equation" r:id="rId34" imgW="114102" imgH="177492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64871" y="4734049"/>
                        <a:ext cx="273050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4856125"/>
              </p:ext>
            </p:extLst>
          </p:nvPr>
        </p:nvGraphicFramePr>
        <p:xfrm>
          <a:off x="7472913" y="2511231"/>
          <a:ext cx="546100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5" imgW="228600" imgH="215640" progId="Equation.DSMT4">
                  <p:embed/>
                </p:oleObj>
              </mc:Choice>
              <mc:Fallback>
                <p:oleObj name="Equation" r:id="rId35" imgW="22860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2913" y="2511231"/>
                        <a:ext cx="546100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8865444"/>
              </p:ext>
            </p:extLst>
          </p:nvPr>
        </p:nvGraphicFramePr>
        <p:xfrm>
          <a:off x="7473231" y="4701665"/>
          <a:ext cx="546100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7" imgW="228600" imgH="215640" progId="Equation.DSMT4">
                  <p:embed/>
                </p:oleObj>
              </mc:Choice>
              <mc:Fallback>
                <p:oleObj name="Equation" r:id="rId37" imgW="22860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3231" y="4701665"/>
                        <a:ext cx="546100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9004744"/>
              </p:ext>
            </p:extLst>
          </p:nvPr>
        </p:nvGraphicFramePr>
        <p:xfrm>
          <a:off x="9023901" y="4156835"/>
          <a:ext cx="546100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9" imgW="228501" imgH="215806" progId="Equation.DSMT4">
                  <p:embed/>
                </p:oleObj>
              </mc:Choice>
              <mc:Fallback>
                <p:oleObj name="Equation" r:id="rId39" imgW="228501" imgH="21580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23901" y="4156835"/>
                        <a:ext cx="546100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2710126"/>
              </p:ext>
            </p:extLst>
          </p:nvPr>
        </p:nvGraphicFramePr>
        <p:xfrm>
          <a:off x="9023901" y="2514725"/>
          <a:ext cx="546100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0" imgW="228501" imgH="215806" progId="Equation.DSMT4">
                  <p:embed/>
                </p:oleObj>
              </mc:Choice>
              <mc:Fallback>
                <p:oleObj name="Equation" r:id="rId40" imgW="228501" imgH="21580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23901" y="2514725"/>
                        <a:ext cx="546100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0751322"/>
              </p:ext>
            </p:extLst>
          </p:nvPr>
        </p:nvGraphicFramePr>
        <p:xfrm>
          <a:off x="6699483" y="2511231"/>
          <a:ext cx="546100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1" imgW="228600" imgH="215640" progId="Equation.DSMT4">
                  <p:embed/>
                </p:oleObj>
              </mc:Choice>
              <mc:Fallback>
                <p:oleObj name="Equation" r:id="rId41" imgW="22860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99483" y="2511231"/>
                        <a:ext cx="546100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4389271"/>
              </p:ext>
            </p:extLst>
          </p:nvPr>
        </p:nvGraphicFramePr>
        <p:xfrm>
          <a:off x="6700118" y="3615815"/>
          <a:ext cx="546100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3" imgW="228600" imgH="215640" progId="Equation.DSMT4">
                  <p:embed/>
                </p:oleObj>
              </mc:Choice>
              <mc:Fallback>
                <p:oleObj name="Equation" r:id="rId43" imgW="22860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0118" y="3615815"/>
                        <a:ext cx="546100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6853220"/>
              </p:ext>
            </p:extLst>
          </p:nvPr>
        </p:nvGraphicFramePr>
        <p:xfrm>
          <a:off x="6700118" y="4156835"/>
          <a:ext cx="546100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5" imgW="228501" imgH="215806" progId="Equation.DSMT4">
                  <p:embed/>
                </p:oleObj>
              </mc:Choice>
              <mc:Fallback>
                <p:oleObj name="Equation" r:id="rId45" imgW="228501" imgH="21580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0118" y="4156835"/>
                        <a:ext cx="546100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6510957"/>
              </p:ext>
            </p:extLst>
          </p:nvPr>
        </p:nvGraphicFramePr>
        <p:xfrm>
          <a:off x="8254598" y="3059871"/>
          <a:ext cx="546100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6" imgW="228501" imgH="215806" progId="Equation.DSMT4">
                  <p:embed/>
                </p:oleObj>
              </mc:Choice>
              <mc:Fallback>
                <p:oleObj name="Equation" r:id="rId46" imgW="228501" imgH="21580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4598" y="3059871"/>
                        <a:ext cx="546100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3357378"/>
              </p:ext>
            </p:extLst>
          </p:nvPr>
        </p:nvGraphicFramePr>
        <p:xfrm>
          <a:off x="8261901" y="3616450"/>
          <a:ext cx="546100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7" imgW="228501" imgH="215806" progId="Equation.DSMT4">
                  <p:embed/>
                </p:oleObj>
              </mc:Choice>
              <mc:Fallback>
                <p:oleObj name="Equation" r:id="rId47" imgW="228501" imgH="21580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61901" y="3616450"/>
                        <a:ext cx="546100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1617742"/>
              </p:ext>
            </p:extLst>
          </p:nvPr>
        </p:nvGraphicFramePr>
        <p:xfrm>
          <a:off x="8258408" y="4709285"/>
          <a:ext cx="546100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8" imgW="228501" imgH="215806" progId="Equation.DSMT4">
                  <p:embed/>
                </p:oleObj>
              </mc:Choice>
              <mc:Fallback>
                <p:oleObj name="Equation" r:id="rId48" imgW="228501" imgH="21580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8408" y="4709285"/>
                        <a:ext cx="546100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4151552"/>
              </p:ext>
            </p:extLst>
          </p:nvPr>
        </p:nvGraphicFramePr>
        <p:xfrm>
          <a:off x="6216165" y="3089830"/>
          <a:ext cx="242887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9" imgW="101520" imgH="164880" progId="Equation.DSMT4">
                  <p:embed/>
                </p:oleObj>
              </mc:Choice>
              <mc:Fallback>
                <p:oleObj name="Equation" r:id="rId49" imgW="10152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6165" y="3089830"/>
                        <a:ext cx="242887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5774887"/>
              </p:ext>
            </p:extLst>
          </p:nvPr>
        </p:nvGraphicFramePr>
        <p:xfrm>
          <a:off x="9696127" y="2287744"/>
          <a:ext cx="377452" cy="490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1" imgW="126720" imgH="164880" progId="Equation.DSMT4">
                  <p:embed/>
                </p:oleObj>
              </mc:Choice>
              <mc:Fallback>
                <p:oleObj name="Equation" r:id="rId51" imgW="12672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6127" y="2287744"/>
                        <a:ext cx="377452" cy="4900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10329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0128526"/>
              </p:ext>
            </p:extLst>
          </p:nvPr>
        </p:nvGraphicFramePr>
        <p:xfrm>
          <a:off x="6023992" y="2492896"/>
          <a:ext cx="3672408" cy="2736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54000" imgH="1143000" progId="Equation.DSMT4">
                  <p:embed/>
                </p:oleObj>
              </mc:Choice>
              <mc:Fallback>
                <p:oleObj name="Equation" r:id="rId2" imgW="1854000" imgH="1143000" progId="Equation.DSMT4">
                  <p:embed/>
                  <p:pic>
                    <p:nvPicPr>
                      <p:cNvPr id="0" name="Obje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3992" y="2492896"/>
                        <a:ext cx="3672408" cy="27363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0620825"/>
              </p:ext>
            </p:extLst>
          </p:nvPr>
        </p:nvGraphicFramePr>
        <p:xfrm>
          <a:off x="5561855" y="2585775"/>
          <a:ext cx="395288" cy="2674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4880" imgH="1117440" progId="Equation.DSMT4">
                  <p:embed/>
                </p:oleObj>
              </mc:Choice>
              <mc:Fallback>
                <p:oleObj name="Equation" r:id="rId4" imgW="164880" imgH="1117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1855" y="2585775"/>
                        <a:ext cx="395288" cy="2674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5185874"/>
              </p:ext>
            </p:extLst>
          </p:nvPr>
        </p:nvGraphicFramePr>
        <p:xfrm>
          <a:off x="6129899" y="2041336"/>
          <a:ext cx="365125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2280" imgH="164880" progId="Equation.DSMT4">
                  <p:embed/>
                </p:oleObj>
              </mc:Choice>
              <mc:Fallback>
                <p:oleObj name="Equation" r:id="rId6" imgW="152280" imgH="164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29899" y="2041336"/>
                        <a:ext cx="365125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2207035"/>
              </p:ext>
            </p:extLst>
          </p:nvPr>
        </p:nvGraphicFramePr>
        <p:xfrm>
          <a:off x="6801724" y="2074237"/>
          <a:ext cx="36512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2280" imgH="152280" progId="Equation.DSMT4">
                  <p:embed/>
                </p:oleObj>
              </mc:Choice>
              <mc:Fallback>
                <p:oleObj name="Equation" r:id="rId8" imgW="15228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1724" y="2074237"/>
                        <a:ext cx="365125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3749969"/>
              </p:ext>
            </p:extLst>
          </p:nvPr>
        </p:nvGraphicFramePr>
        <p:xfrm>
          <a:off x="7581226" y="2043619"/>
          <a:ext cx="365125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2280" imgH="177480" progId="Equation.DSMT4">
                  <p:embed/>
                </p:oleObj>
              </mc:Choice>
              <mc:Fallback>
                <p:oleObj name="Equation" r:id="rId10" imgW="15228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1226" y="2043619"/>
                        <a:ext cx="365125" cy="427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5324354"/>
              </p:ext>
            </p:extLst>
          </p:nvPr>
        </p:nvGraphicFramePr>
        <p:xfrm>
          <a:off x="8341912" y="2071177"/>
          <a:ext cx="395287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64880" imgH="152280" progId="Equation.DSMT4">
                  <p:embed/>
                </p:oleObj>
              </mc:Choice>
              <mc:Fallback>
                <p:oleObj name="Equation" r:id="rId12" imgW="16488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41912" y="2071177"/>
                        <a:ext cx="395287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406501"/>
              </p:ext>
            </p:extLst>
          </p:nvPr>
        </p:nvGraphicFramePr>
        <p:xfrm>
          <a:off x="9134709" y="2073717"/>
          <a:ext cx="36512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52280" imgH="152280" progId="Equation.DSMT4">
                  <p:embed/>
                </p:oleObj>
              </mc:Choice>
              <mc:Fallback>
                <p:oleObj name="Equation" r:id="rId14" imgW="15228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34709" y="2073717"/>
                        <a:ext cx="365125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6" name="Image 45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697" y="2071145"/>
            <a:ext cx="3452827" cy="34084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7799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" name="Obje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5070609"/>
              </p:ext>
            </p:extLst>
          </p:nvPr>
        </p:nvGraphicFramePr>
        <p:xfrm>
          <a:off x="4367808" y="1124744"/>
          <a:ext cx="6008688" cy="180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809880" imgH="1143000" progId="Equation.DSMT4">
                  <p:embed/>
                </p:oleObj>
              </mc:Choice>
              <mc:Fallback>
                <p:oleObj name="Equation" r:id="rId2" imgW="3809880" imgH="1143000" progId="Equation.DSMT4">
                  <p:embed/>
                  <p:pic>
                    <p:nvPicPr>
                      <p:cNvPr id="0" name="Obje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7808" y="1124744"/>
                        <a:ext cx="6008688" cy="180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8096648"/>
              </p:ext>
            </p:extLst>
          </p:nvPr>
        </p:nvGraphicFramePr>
        <p:xfrm>
          <a:off x="4352516" y="991549"/>
          <a:ext cx="303212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6720" imgH="139680" progId="Equation.DSMT4">
                  <p:embed/>
                </p:oleObj>
              </mc:Choice>
              <mc:Fallback>
                <p:oleObj name="Equation" r:id="rId4" imgW="126720" imgH="139680" progId="Equation.DSMT4">
                  <p:embed/>
                  <p:pic>
                    <p:nvPicPr>
                      <p:cNvPr id="0" name="Obje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2516" y="991549"/>
                        <a:ext cx="303212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8198454"/>
              </p:ext>
            </p:extLst>
          </p:nvPr>
        </p:nvGraphicFramePr>
        <p:xfrm>
          <a:off x="5041318" y="1034655"/>
          <a:ext cx="238030" cy="2629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720" imgH="139680" progId="Equation.DSMT4">
                  <p:embed/>
                </p:oleObj>
              </mc:Choice>
              <mc:Fallback>
                <p:oleObj name="Equation" r:id="rId6" imgW="126720" imgH="139680" progId="Equation.DSMT4">
                  <p:embed/>
                  <p:pic>
                    <p:nvPicPr>
                      <p:cNvPr id="0" name="Obje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1318" y="1034655"/>
                        <a:ext cx="238030" cy="2629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5651695"/>
              </p:ext>
            </p:extLst>
          </p:nvPr>
        </p:nvGraphicFramePr>
        <p:xfrm>
          <a:off x="6664869" y="1376995"/>
          <a:ext cx="238125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6835" imgH="139518" progId="Equation.DSMT4">
                  <p:embed/>
                </p:oleObj>
              </mc:Choice>
              <mc:Fallback>
                <p:oleObj name="Equation" r:id="rId8" imgW="126835" imgH="139518" progId="Equation.DSMT4">
                  <p:embed/>
                  <p:pic>
                    <p:nvPicPr>
                      <p:cNvPr id="0" name="Obje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64869" y="1376995"/>
                        <a:ext cx="238125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1347810"/>
              </p:ext>
            </p:extLst>
          </p:nvPr>
        </p:nvGraphicFramePr>
        <p:xfrm>
          <a:off x="8333649" y="1764980"/>
          <a:ext cx="238125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6835" imgH="139518" progId="Equation.DSMT4">
                  <p:embed/>
                </p:oleObj>
              </mc:Choice>
              <mc:Fallback>
                <p:oleObj name="Equation" r:id="rId9" imgW="126835" imgH="139518" progId="Equation.DSMT4">
                  <p:embed/>
                  <p:pic>
                    <p:nvPicPr>
                      <p:cNvPr id="0" name="Obje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33649" y="1764980"/>
                        <a:ext cx="238125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383300"/>
              </p:ext>
            </p:extLst>
          </p:nvPr>
        </p:nvGraphicFramePr>
        <p:xfrm>
          <a:off x="9004527" y="2130740"/>
          <a:ext cx="238125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6835" imgH="139518" progId="Equation.DSMT4">
                  <p:embed/>
                </p:oleObj>
              </mc:Choice>
              <mc:Fallback>
                <p:oleObj name="Equation" r:id="rId10" imgW="126835" imgH="139518" progId="Equation.DSMT4">
                  <p:embed/>
                  <p:pic>
                    <p:nvPicPr>
                      <p:cNvPr id="0" name="Obje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4527" y="2130740"/>
                        <a:ext cx="238125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5650802"/>
              </p:ext>
            </p:extLst>
          </p:nvPr>
        </p:nvGraphicFramePr>
        <p:xfrm>
          <a:off x="9755746" y="2471055"/>
          <a:ext cx="238125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26835" imgH="139518" progId="Equation.DSMT4">
                  <p:embed/>
                </p:oleObj>
              </mc:Choice>
              <mc:Fallback>
                <p:oleObj name="Equation" r:id="rId11" imgW="126835" imgH="139518" progId="Equation.DSMT4">
                  <p:embed/>
                  <p:pic>
                    <p:nvPicPr>
                      <p:cNvPr id="0" name="Obje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55746" y="2471055"/>
                        <a:ext cx="238125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9930785"/>
              </p:ext>
            </p:extLst>
          </p:nvPr>
        </p:nvGraphicFramePr>
        <p:xfrm>
          <a:off x="1927985" y="1129762"/>
          <a:ext cx="2484438" cy="1801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74640" imgH="1143000" progId="Equation.DSMT4">
                  <p:embed/>
                </p:oleObj>
              </mc:Choice>
              <mc:Fallback>
                <p:oleObj name="Equation" r:id="rId12" imgW="1574640" imgH="1143000" progId="Equation.DSMT4">
                  <p:embed/>
                  <p:pic>
                    <p:nvPicPr>
                      <p:cNvPr id="0" name="Obje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7985" y="1129762"/>
                        <a:ext cx="2484438" cy="1801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3197523"/>
              </p:ext>
            </p:extLst>
          </p:nvPr>
        </p:nvGraphicFramePr>
        <p:xfrm>
          <a:off x="2263102" y="4115038"/>
          <a:ext cx="773113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419040" imgH="279360" progId="Equation.DSMT4">
                  <p:embed/>
                </p:oleObj>
              </mc:Choice>
              <mc:Fallback>
                <p:oleObj name="Equation" r:id="rId14" imgW="419040" imgH="279360" progId="Equation.DSMT4">
                  <p:embed/>
                  <p:pic>
                    <p:nvPicPr>
                      <p:cNvPr id="0" name="Obje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3102" y="4115038"/>
                        <a:ext cx="773113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0505092"/>
              </p:ext>
            </p:extLst>
          </p:nvPr>
        </p:nvGraphicFramePr>
        <p:xfrm>
          <a:off x="3044502" y="3291702"/>
          <a:ext cx="2928937" cy="210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587240" imgH="1143000" progId="Equation.DSMT4">
                  <p:embed/>
                </p:oleObj>
              </mc:Choice>
              <mc:Fallback>
                <p:oleObj name="Equation" r:id="rId16" imgW="1587240" imgH="1143000" progId="Equation.DSMT4">
                  <p:embed/>
                  <p:pic>
                    <p:nvPicPr>
                      <p:cNvPr id="0" name="Obje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4502" y="3291702"/>
                        <a:ext cx="2928937" cy="2109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6955464"/>
              </p:ext>
            </p:extLst>
          </p:nvPr>
        </p:nvGraphicFramePr>
        <p:xfrm>
          <a:off x="5952670" y="3289414"/>
          <a:ext cx="4170363" cy="210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260440" imgH="1143000" progId="Equation.DSMT4">
                  <p:embed/>
                </p:oleObj>
              </mc:Choice>
              <mc:Fallback>
                <p:oleObj name="Equation" r:id="rId18" imgW="2260440" imgH="1143000" progId="Equation.DSMT4">
                  <p:embed/>
                  <p:pic>
                    <p:nvPicPr>
                      <p:cNvPr id="0" name="Obje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2670" y="3289414"/>
                        <a:ext cx="4170363" cy="2109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845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771" y="1285133"/>
            <a:ext cx="3452827" cy="340846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ZoneTexte 16"/>
          <p:cNvSpPr txBox="1"/>
          <p:nvPr/>
        </p:nvSpPr>
        <p:spPr>
          <a:xfrm>
            <a:off x="4586882" y="4704278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4800" dirty="0"/>
              <a:t>B, A, D, C, E</a:t>
            </a:r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1765365"/>
              </p:ext>
            </p:extLst>
          </p:nvPr>
        </p:nvGraphicFramePr>
        <p:xfrm>
          <a:off x="6096000" y="1700808"/>
          <a:ext cx="3838575" cy="2818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145960" imgH="1143000" progId="Equation.DSMT4">
                  <p:embed/>
                </p:oleObj>
              </mc:Choice>
              <mc:Fallback>
                <p:oleObj name="Equation" r:id="rId3" imgW="2145960" imgH="1143000" progId="Equation.DSMT4">
                  <p:embed/>
                  <p:pic>
                    <p:nvPicPr>
                      <p:cNvPr id="0" name="Obje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1700808"/>
                        <a:ext cx="3838575" cy="28186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5738439"/>
              </p:ext>
            </p:extLst>
          </p:nvPr>
        </p:nvGraphicFramePr>
        <p:xfrm>
          <a:off x="5781674" y="1800027"/>
          <a:ext cx="395288" cy="2674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64880" imgH="1117440" progId="Equation.DSMT4">
                  <p:embed/>
                </p:oleObj>
              </mc:Choice>
              <mc:Fallback>
                <p:oleObj name="Equation" r:id="rId5" imgW="164880" imgH="1117440" progId="Equation.DSMT4">
                  <p:embed/>
                  <p:pic>
                    <p:nvPicPr>
                      <p:cNvPr id="0" name="Obje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1674" y="1800027"/>
                        <a:ext cx="395288" cy="2674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4223167"/>
              </p:ext>
            </p:extLst>
          </p:nvPr>
        </p:nvGraphicFramePr>
        <p:xfrm>
          <a:off x="6348413" y="1255513"/>
          <a:ext cx="365125" cy="39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52280" imgH="164880" progId="Equation.DSMT4">
                  <p:embed/>
                </p:oleObj>
              </mc:Choice>
              <mc:Fallback>
                <p:oleObj name="Equation" r:id="rId7" imgW="152280" imgH="164880" progId="Equation.DSMT4">
                  <p:embed/>
                  <p:pic>
                    <p:nvPicPr>
                      <p:cNvPr id="0" name="Obje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48413" y="1255513"/>
                        <a:ext cx="365125" cy="39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7333210"/>
              </p:ext>
            </p:extLst>
          </p:nvPr>
        </p:nvGraphicFramePr>
        <p:xfrm>
          <a:off x="7021513" y="1288852"/>
          <a:ext cx="36512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52280" imgH="152280" progId="Equation.DSMT4">
                  <p:embed/>
                </p:oleObj>
              </mc:Choice>
              <mc:Fallback>
                <p:oleObj name="Equation" r:id="rId9" imgW="152280" imgH="152280" progId="Equation.DSMT4">
                  <p:embed/>
                  <p:pic>
                    <p:nvPicPr>
                      <p:cNvPr id="0" name="Obje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1513" y="1288852"/>
                        <a:ext cx="365125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0341674"/>
              </p:ext>
            </p:extLst>
          </p:nvPr>
        </p:nvGraphicFramePr>
        <p:xfrm>
          <a:off x="7800975" y="1257102"/>
          <a:ext cx="365125" cy="427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52280" imgH="177480" progId="Equation.DSMT4">
                  <p:embed/>
                </p:oleObj>
              </mc:Choice>
              <mc:Fallback>
                <p:oleObj name="Equation" r:id="rId11" imgW="152280" imgH="177480" progId="Equation.DSMT4">
                  <p:embed/>
                  <p:pic>
                    <p:nvPicPr>
                      <p:cNvPr id="0" name="Obje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0975" y="1257102"/>
                        <a:ext cx="365125" cy="427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6626368"/>
              </p:ext>
            </p:extLst>
          </p:nvPr>
        </p:nvGraphicFramePr>
        <p:xfrm>
          <a:off x="8561388" y="1285677"/>
          <a:ext cx="395287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64880" imgH="152280" progId="Equation.DSMT4">
                  <p:embed/>
                </p:oleObj>
              </mc:Choice>
              <mc:Fallback>
                <p:oleObj name="Equation" r:id="rId13" imgW="164880" imgH="152280" progId="Equation.DSMT4">
                  <p:embed/>
                  <p:pic>
                    <p:nvPicPr>
                      <p:cNvPr id="0" name="Obje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61388" y="1285677"/>
                        <a:ext cx="395287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6201548"/>
              </p:ext>
            </p:extLst>
          </p:nvPr>
        </p:nvGraphicFramePr>
        <p:xfrm>
          <a:off x="9353550" y="1287264"/>
          <a:ext cx="36512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52280" imgH="152280" progId="Equation.DSMT4">
                  <p:embed/>
                </p:oleObj>
              </mc:Choice>
              <mc:Fallback>
                <p:oleObj name="Equation" r:id="rId15" imgW="152280" imgH="152280" progId="Equation.DSMT4">
                  <p:embed/>
                  <p:pic>
                    <p:nvPicPr>
                      <p:cNvPr id="0" name="Obje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3550" y="1287264"/>
                        <a:ext cx="365125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263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11</Words>
  <Application>Microsoft Office PowerPoint</Application>
  <PresentationFormat>Grand écran</PresentationFormat>
  <Paragraphs>2</Paragraphs>
  <Slides>6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Thème Office</vt:lpstr>
      <vt:lpstr>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CRLT</dc:creator>
  <cp:lastModifiedBy>Christian Côté</cp:lastModifiedBy>
  <cp:revision>27</cp:revision>
  <dcterms:created xsi:type="dcterms:W3CDTF">2017-12-07T18:30:54Z</dcterms:created>
  <dcterms:modified xsi:type="dcterms:W3CDTF">2024-05-01T02:15:12Z</dcterms:modified>
</cp:coreProperties>
</file>