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18"/>
  </p:notesMasterIdLst>
  <p:sldIdLst>
    <p:sldId id="539" r:id="rId2"/>
    <p:sldId id="540" r:id="rId3"/>
    <p:sldId id="541" r:id="rId4"/>
    <p:sldId id="542" r:id="rId5"/>
    <p:sldId id="543" r:id="rId6"/>
    <p:sldId id="544" r:id="rId7"/>
    <p:sldId id="545" r:id="rId8"/>
    <p:sldId id="546" r:id="rId9"/>
    <p:sldId id="591" r:id="rId10"/>
    <p:sldId id="547" r:id="rId11"/>
    <p:sldId id="548" r:id="rId12"/>
    <p:sldId id="549" r:id="rId13"/>
    <p:sldId id="587" r:id="rId14"/>
    <p:sldId id="588" r:id="rId15"/>
    <p:sldId id="589" r:id="rId16"/>
    <p:sldId id="590" r:id="rId17"/>
  </p:sldIdLst>
  <p:sldSz cx="12192000" cy="6858000"/>
  <p:notesSz cx="6858000" cy="9144000"/>
  <p:defaultTextStyle>
    <a:defPPr>
      <a:defRPr lang="fr-CA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D84A"/>
    <a:srgbClr val="0000FF"/>
    <a:srgbClr val="FF7C80"/>
    <a:srgbClr val="C0C0C0"/>
    <a:srgbClr val="00FF00"/>
    <a:srgbClr val="FFFF00"/>
    <a:srgbClr val="00CC00"/>
    <a:srgbClr val="F3AA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6DDE95-5FE5-472F-8471-D3A5A92F94EC}" v="4" dt="2024-01-22T18:29:10.2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4" autoAdjust="0"/>
    <p:restoredTop sz="72236" autoAdjust="0"/>
  </p:normalViewPr>
  <p:slideViewPr>
    <p:cSldViewPr>
      <p:cViewPr varScale="1">
        <p:scale>
          <a:sx n="62" d="100"/>
          <a:sy n="62" d="100"/>
        </p:scale>
        <p:origin x="1742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Côté" userId="6e021fe2-e8aa-44cc-b612-0a4fd388562f" providerId="ADAL" clId="{0D6DDE95-5FE5-472F-8471-D3A5A92F94EC}"/>
    <pc:docChg chg="addSld modSld">
      <pc:chgData name="Christian Côté" userId="6e021fe2-e8aa-44cc-b612-0a4fd388562f" providerId="ADAL" clId="{0D6DDE95-5FE5-472F-8471-D3A5A92F94EC}" dt="2024-01-22T18:29:10.277" v="3" actId="478"/>
      <pc:docMkLst>
        <pc:docMk/>
      </pc:docMkLst>
      <pc:sldChg chg="delSp modAnim">
        <pc:chgData name="Christian Côté" userId="6e021fe2-e8aa-44cc-b612-0a4fd388562f" providerId="ADAL" clId="{0D6DDE95-5FE5-472F-8471-D3A5A92F94EC}" dt="2024-01-22T18:29:10.277" v="3" actId="478"/>
        <pc:sldMkLst>
          <pc:docMk/>
          <pc:sldMk cId="0" sldId="546"/>
        </pc:sldMkLst>
        <pc:spChg chg="del">
          <ac:chgData name="Christian Côté" userId="6e021fe2-e8aa-44cc-b612-0a4fd388562f" providerId="ADAL" clId="{0D6DDE95-5FE5-472F-8471-D3A5A92F94EC}" dt="2024-01-22T18:29:08.732" v="2" actId="478"/>
          <ac:spMkLst>
            <pc:docMk/>
            <pc:sldMk cId="0" sldId="546"/>
            <ac:spMk id="34818" creationId="{00000000-0000-0000-0000-000000000000}"/>
          </ac:spMkLst>
        </pc:spChg>
        <pc:spChg chg="del">
          <ac:chgData name="Christian Côté" userId="6e021fe2-e8aa-44cc-b612-0a4fd388562f" providerId="ADAL" clId="{0D6DDE95-5FE5-472F-8471-D3A5A92F94EC}" dt="2024-01-22T18:29:10.277" v="3" actId="478"/>
          <ac:spMkLst>
            <pc:docMk/>
            <pc:sldMk cId="0" sldId="546"/>
            <ac:spMk id="325641" creationId="{00000000-0000-0000-0000-000000000000}"/>
          </ac:spMkLst>
        </pc:spChg>
      </pc:sldChg>
      <pc:sldChg chg="delSp add modAnim">
        <pc:chgData name="Christian Côté" userId="6e021fe2-e8aa-44cc-b612-0a4fd388562f" providerId="ADAL" clId="{0D6DDE95-5FE5-472F-8471-D3A5A92F94EC}" dt="2024-01-22T18:28:57.673" v="1" actId="478"/>
        <pc:sldMkLst>
          <pc:docMk/>
          <pc:sldMk cId="247232304" sldId="591"/>
        </pc:sldMkLst>
        <pc:picChg chg="del">
          <ac:chgData name="Christian Côté" userId="6e021fe2-e8aa-44cc-b612-0a4fd388562f" providerId="ADAL" clId="{0D6DDE95-5FE5-472F-8471-D3A5A92F94EC}" dt="2024-01-22T18:28:57.673" v="1" actId="478"/>
          <ac:picMkLst>
            <pc:docMk/>
            <pc:sldMk cId="247232304" sldId="591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E8EF22-2129-4A24-B150-406B52BCC9B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578609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Leonardo_Fibonacci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fr.wikipedia.org/wiki/Dynamique_des_populations" TargetMode="External"/><Relationship Id="rId5" Type="http://schemas.openxmlformats.org/officeDocument/2006/relationships/hyperlink" Target="https://fr.wikipedia.org/wiki/Liber_abaci" TargetMode="External"/><Relationship Id="rId4" Type="http://schemas.openxmlformats.org/officeDocument/2006/relationships/hyperlink" Target="https://fr.wikipedia.org/wiki/Math%C3%A9matiques_r%C3%A9cr%C3%A9atives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E8EF22-2129-4A24-B150-406B52BCC9B2}" type="slidenum">
              <a:rPr lang="fr-CA" smtClean="0"/>
              <a:pPr>
                <a:defRPr/>
              </a:pPr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16094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La suite doit son nom à </a:t>
            </a:r>
            <a:r>
              <a:rPr lang="fr-CA" sz="1200" u="sng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3" tooltip="Leonardo Fibonacci"/>
              </a:rPr>
              <a:t>Leonardo Fibonacci</a:t>
            </a:r>
            <a:r>
              <a:rPr lang="fr-CA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qui, dans un </a:t>
            </a:r>
            <a:r>
              <a:rPr lang="fr-CA" sz="1200" u="sng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4" tooltip="Mathématiques récréatives"/>
              </a:rPr>
              <a:t>problème récréatif</a:t>
            </a:r>
            <a:r>
              <a:rPr lang="fr-CA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posé dans l'ouvrage </a:t>
            </a:r>
            <a:r>
              <a:rPr lang="fr-CA" sz="1200" i="1" u="sng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5" tooltip="Liber abaci"/>
              </a:rPr>
              <a:t>Liber </a:t>
            </a:r>
            <a:r>
              <a:rPr lang="fr-CA" sz="1200" i="1" u="sng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5" tooltip="Liber abaci"/>
              </a:rPr>
              <a:t>abaci</a:t>
            </a:r>
            <a:r>
              <a:rPr lang="fr-CA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publié en 1202, décrit la </a:t>
            </a:r>
            <a:r>
              <a:rPr lang="fr-CA" sz="1200" u="sng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6" tooltip="Dynamique des populations"/>
              </a:rPr>
              <a:t>croissance d'une population</a:t>
            </a:r>
            <a:r>
              <a:rPr lang="fr-CA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de lapins.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E8EF22-2129-4A24-B150-406B52BCC9B2}" type="slidenum">
              <a:rPr lang="fr-CA" smtClean="0"/>
              <a:pPr>
                <a:defRPr/>
              </a:pPr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973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FA09326-258D-4D7E-98E0-197E115F96D4}" type="slidenum">
              <a:rPr lang="fr-CA" sz="1200" smtClean="0"/>
              <a:pPr eaLnBrk="1" hangingPunct="1"/>
              <a:t>15</a:t>
            </a:fld>
            <a:endParaRPr lang="fr-CA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FR"/>
              <a:t>les oeufs fécondés donnent naissance à des femelles tandis que ceux qui ne l'ont pas été donnent naissance à des mâles </a:t>
            </a:r>
          </a:p>
          <a:p>
            <a:pPr eaLnBrk="1" hangingPunct="1"/>
            <a:endParaRPr lang="fr-FR"/>
          </a:p>
          <a:p>
            <a:pPr eaLnBrk="1" hangingPunct="1"/>
            <a:r>
              <a:rPr lang="fr-FR"/>
              <a:t>Ainsi, génétiquement parlant, l'abeille femelle a un père et une mère (la reine), alors que l'abeille mâle a une mère uniquement </a:t>
            </a:r>
          </a:p>
          <a:p>
            <a:pPr eaLnBrk="1" hangingPunct="1"/>
            <a:endParaRPr lang="fr-FR"/>
          </a:p>
          <a:p>
            <a:pPr eaLnBrk="1" hangingPunct="1"/>
            <a:r>
              <a:rPr lang="fr-FR"/>
              <a:t>On schématise les ancêtres (M=mâle ; F=femelle) d'une abeille mâle </a:t>
            </a:r>
            <a:endParaRPr lang="fr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44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459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934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40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309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33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63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617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898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97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024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C8C8AE-AA4D-482A-9E49-B12E6EF8EBDD}" type="datetimeFigureOut">
              <a:rPr lang="fr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2024-05-04</a:t>
            </a:fld>
            <a:endParaRPr lang="fr-CA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CA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749A8A7-C8EB-4065-A959-057E0B733503}" type="slidenum">
              <a:rPr lang="fr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4893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.jpeg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613392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sz="6000" dirty="0">
                <a:solidFill>
                  <a:prstClr val="black"/>
                </a:solidFill>
                <a:latin typeface="Calibri"/>
              </a:rPr>
              <a:t>Suite de Fibonacci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8934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9"/>
    </mc:Choice>
    <mc:Fallback xmlns="">
      <p:transition spd="slow" advTm="834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http://idata.over-blog.com/0/56/11/53/nature/Tournes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08" y="0"/>
            <a:ext cx="9172592" cy="687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78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17"/>
    </mc:Choice>
    <mc:Fallback xmlns="">
      <p:transition spd="slow" advTm="1941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http://idata.over-blog.com/0/56/11/53/nature/Tournes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08" y="0"/>
            <a:ext cx="9172592" cy="687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llipse 19"/>
          <p:cNvSpPr/>
          <p:nvPr/>
        </p:nvSpPr>
        <p:spPr>
          <a:xfrm>
            <a:off x="5563095" y="318442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" name="Ellipse 20"/>
          <p:cNvSpPr/>
          <p:nvPr/>
        </p:nvSpPr>
        <p:spPr>
          <a:xfrm>
            <a:off x="5401170" y="30367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" name="Ellipse 21"/>
          <p:cNvSpPr/>
          <p:nvPr/>
        </p:nvSpPr>
        <p:spPr>
          <a:xfrm>
            <a:off x="6058395" y="35320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" name="Ellipse 22"/>
          <p:cNvSpPr/>
          <p:nvPr/>
        </p:nvSpPr>
        <p:spPr>
          <a:xfrm>
            <a:off x="5720258" y="332730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" name="Ellipse 23"/>
          <p:cNvSpPr/>
          <p:nvPr/>
        </p:nvSpPr>
        <p:spPr>
          <a:xfrm>
            <a:off x="5877420" y="34368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" name="Ellipse 24"/>
          <p:cNvSpPr/>
          <p:nvPr/>
        </p:nvSpPr>
        <p:spPr>
          <a:xfrm>
            <a:off x="5258295" y="28653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" name="Ellipse 25"/>
          <p:cNvSpPr/>
          <p:nvPr/>
        </p:nvSpPr>
        <p:spPr>
          <a:xfrm>
            <a:off x="5105896" y="26748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" name="Ellipse 26"/>
          <p:cNvSpPr/>
          <p:nvPr/>
        </p:nvSpPr>
        <p:spPr>
          <a:xfrm>
            <a:off x="5005884" y="24843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" name="Ellipse 27"/>
          <p:cNvSpPr/>
          <p:nvPr/>
        </p:nvSpPr>
        <p:spPr>
          <a:xfrm>
            <a:off x="4929683" y="22843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" name="Ellipse 29"/>
          <p:cNvSpPr/>
          <p:nvPr/>
        </p:nvSpPr>
        <p:spPr>
          <a:xfrm>
            <a:off x="4829670" y="20509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" name="Ellipse 14"/>
          <p:cNvSpPr/>
          <p:nvPr/>
        </p:nvSpPr>
        <p:spPr>
          <a:xfrm>
            <a:off x="6299274" y="35178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178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77"/>
    </mc:Choice>
    <mc:Fallback xmlns="">
      <p:transition spd="slow" advTm="867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http://idata.over-blog.com/0/56/11/53/nature/Tournes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08" y="0"/>
            <a:ext cx="9172592" cy="687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llipse 19"/>
          <p:cNvSpPr/>
          <p:nvPr/>
        </p:nvSpPr>
        <p:spPr>
          <a:xfrm>
            <a:off x="5563095" y="318442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" name="Ellipse 20"/>
          <p:cNvSpPr/>
          <p:nvPr/>
        </p:nvSpPr>
        <p:spPr>
          <a:xfrm>
            <a:off x="5401170" y="30367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" name="Ellipse 21"/>
          <p:cNvSpPr/>
          <p:nvPr/>
        </p:nvSpPr>
        <p:spPr>
          <a:xfrm>
            <a:off x="6058395" y="35320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" name="Ellipse 22"/>
          <p:cNvSpPr/>
          <p:nvPr/>
        </p:nvSpPr>
        <p:spPr>
          <a:xfrm>
            <a:off x="5720258" y="332730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" name="Ellipse 23"/>
          <p:cNvSpPr/>
          <p:nvPr/>
        </p:nvSpPr>
        <p:spPr>
          <a:xfrm>
            <a:off x="5877420" y="34368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" name="Ellipse 24"/>
          <p:cNvSpPr/>
          <p:nvPr/>
        </p:nvSpPr>
        <p:spPr>
          <a:xfrm>
            <a:off x="5258295" y="28653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" name="Ellipse 25"/>
          <p:cNvSpPr/>
          <p:nvPr/>
        </p:nvSpPr>
        <p:spPr>
          <a:xfrm>
            <a:off x="5105896" y="26748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" name="Ellipse 26"/>
          <p:cNvSpPr/>
          <p:nvPr/>
        </p:nvSpPr>
        <p:spPr>
          <a:xfrm>
            <a:off x="5005884" y="24843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" name="Ellipse 27"/>
          <p:cNvSpPr/>
          <p:nvPr/>
        </p:nvSpPr>
        <p:spPr>
          <a:xfrm>
            <a:off x="4929683" y="22843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" name="Ellipse 29"/>
          <p:cNvSpPr/>
          <p:nvPr/>
        </p:nvSpPr>
        <p:spPr>
          <a:xfrm>
            <a:off x="4829670" y="20509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" name="Ellipse 14"/>
          <p:cNvSpPr/>
          <p:nvPr/>
        </p:nvSpPr>
        <p:spPr>
          <a:xfrm>
            <a:off x="6299274" y="35178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" name="Ellipse 13"/>
          <p:cNvSpPr/>
          <p:nvPr/>
        </p:nvSpPr>
        <p:spPr>
          <a:xfrm>
            <a:off x="5258295" y="28653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" name="Ellipse 15"/>
          <p:cNvSpPr/>
          <p:nvPr/>
        </p:nvSpPr>
        <p:spPr>
          <a:xfrm>
            <a:off x="5415459" y="26748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" name="Ellipse 16"/>
          <p:cNvSpPr/>
          <p:nvPr/>
        </p:nvSpPr>
        <p:spPr>
          <a:xfrm>
            <a:off x="5115421" y="30510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" name="Ellipse 17"/>
          <p:cNvSpPr/>
          <p:nvPr/>
        </p:nvSpPr>
        <p:spPr>
          <a:xfrm>
            <a:off x="5015408" y="32653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" name="Ellipse 18"/>
          <p:cNvSpPr/>
          <p:nvPr/>
        </p:nvSpPr>
        <p:spPr>
          <a:xfrm>
            <a:off x="4948734" y="35130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" name="Ellipse 28"/>
          <p:cNvSpPr/>
          <p:nvPr/>
        </p:nvSpPr>
        <p:spPr>
          <a:xfrm>
            <a:off x="5572621" y="25033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" name="Ellipse 30"/>
          <p:cNvSpPr/>
          <p:nvPr/>
        </p:nvSpPr>
        <p:spPr>
          <a:xfrm>
            <a:off x="5911329" y="22843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" name="Ellipse 31"/>
          <p:cNvSpPr/>
          <p:nvPr/>
        </p:nvSpPr>
        <p:spPr>
          <a:xfrm>
            <a:off x="5734546" y="237004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" name="Ellipse 32"/>
          <p:cNvSpPr/>
          <p:nvPr/>
        </p:nvSpPr>
        <p:spPr>
          <a:xfrm>
            <a:off x="6110784" y="22081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" name="Ellipse 33"/>
          <p:cNvSpPr/>
          <p:nvPr/>
        </p:nvSpPr>
        <p:spPr>
          <a:xfrm>
            <a:off x="6291759" y="21700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" name="Ellipse 34"/>
          <p:cNvSpPr/>
          <p:nvPr/>
        </p:nvSpPr>
        <p:spPr>
          <a:xfrm>
            <a:off x="6474718" y="214620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" name="Ellipse 35"/>
          <p:cNvSpPr/>
          <p:nvPr/>
        </p:nvSpPr>
        <p:spPr>
          <a:xfrm>
            <a:off x="6667996" y="212239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" name="Ellipse 36"/>
          <p:cNvSpPr/>
          <p:nvPr/>
        </p:nvSpPr>
        <p:spPr>
          <a:xfrm>
            <a:off x="6848971" y="20795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" name="Ellipse 37"/>
          <p:cNvSpPr/>
          <p:nvPr/>
        </p:nvSpPr>
        <p:spPr>
          <a:xfrm>
            <a:off x="7048996" y="21271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" name="Ellipse 38"/>
          <p:cNvSpPr/>
          <p:nvPr/>
        </p:nvSpPr>
        <p:spPr>
          <a:xfrm>
            <a:off x="7239496" y="22081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" name="Ellipse 39"/>
          <p:cNvSpPr/>
          <p:nvPr/>
        </p:nvSpPr>
        <p:spPr>
          <a:xfrm>
            <a:off x="4737049" y="48730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" name="Ellipse 40"/>
          <p:cNvSpPr/>
          <p:nvPr/>
        </p:nvSpPr>
        <p:spPr>
          <a:xfrm>
            <a:off x="4746574" y="46206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" name="Ellipse 41"/>
          <p:cNvSpPr/>
          <p:nvPr/>
        </p:nvSpPr>
        <p:spPr>
          <a:xfrm>
            <a:off x="4827537" y="43586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" name="Ellipse 42"/>
          <p:cNvSpPr/>
          <p:nvPr/>
        </p:nvSpPr>
        <p:spPr>
          <a:xfrm>
            <a:off x="4837062" y="40491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" name="Ellipse 43"/>
          <p:cNvSpPr/>
          <p:nvPr/>
        </p:nvSpPr>
        <p:spPr>
          <a:xfrm>
            <a:off x="4875162" y="37776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3898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54"/>
    </mc:Choice>
    <mc:Fallback xmlns="">
      <p:transition spd="slow" advTm="815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idata.over-blog.com/0/56/11/53/nature/Tourneso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08" y="0"/>
            <a:ext cx="9172592" cy="687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/>
          <p:cNvSpPr/>
          <p:nvPr/>
        </p:nvSpPr>
        <p:spPr>
          <a:xfrm>
            <a:off x="5563095" y="318442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" name="Ellipse 5"/>
          <p:cNvSpPr/>
          <p:nvPr/>
        </p:nvSpPr>
        <p:spPr>
          <a:xfrm>
            <a:off x="5401170" y="30367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" name="Ellipse 6"/>
          <p:cNvSpPr/>
          <p:nvPr/>
        </p:nvSpPr>
        <p:spPr>
          <a:xfrm>
            <a:off x="6058395" y="35320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" name="Ellipse 7"/>
          <p:cNvSpPr/>
          <p:nvPr/>
        </p:nvSpPr>
        <p:spPr>
          <a:xfrm>
            <a:off x="5720258" y="332730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Ellipse 8"/>
          <p:cNvSpPr/>
          <p:nvPr/>
        </p:nvSpPr>
        <p:spPr>
          <a:xfrm>
            <a:off x="5877420" y="34368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" name="Ellipse 9"/>
          <p:cNvSpPr/>
          <p:nvPr/>
        </p:nvSpPr>
        <p:spPr>
          <a:xfrm>
            <a:off x="5258295" y="28653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" name="Ellipse 10"/>
          <p:cNvSpPr/>
          <p:nvPr/>
        </p:nvSpPr>
        <p:spPr>
          <a:xfrm>
            <a:off x="5291633" y="247481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" name="Ellipse 11"/>
          <p:cNvSpPr/>
          <p:nvPr/>
        </p:nvSpPr>
        <p:spPr>
          <a:xfrm>
            <a:off x="5196383" y="22843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" name="Ellipse 12"/>
          <p:cNvSpPr/>
          <p:nvPr/>
        </p:nvSpPr>
        <p:spPr>
          <a:xfrm>
            <a:off x="5686921" y="30177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" name="Ellipse 13"/>
          <p:cNvSpPr/>
          <p:nvPr/>
        </p:nvSpPr>
        <p:spPr>
          <a:xfrm>
            <a:off x="5415459" y="26748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" name="Ellipse 14"/>
          <p:cNvSpPr/>
          <p:nvPr/>
        </p:nvSpPr>
        <p:spPr>
          <a:xfrm>
            <a:off x="5539283" y="285581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" name="Ellipse 15"/>
          <p:cNvSpPr/>
          <p:nvPr/>
        </p:nvSpPr>
        <p:spPr>
          <a:xfrm>
            <a:off x="5110658" y="20842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" name="Ellipse 16"/>
          <p:cNvSpPr/>
          <p:nvPr/>
        </p:nvSpPr>
        <p:spPr>
          <a:xfrm>
            <a:off x="5839321" y="31701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" name="Ellipse 17"/>
          <p:cNvSpPr/>
          <p:nvPr/>
        </p:nvSpPr>
        <p:spPr>
          <a:xfrm>
            <a:off x="5991721" y="33225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" name="Ellipse 18"/>
          <p:cNvSpPr/>
          <p:nvPr/>
        </p:nvSpPr>
        <p:spPr>
          <a:xfrm>
            <a:off x="6186984" y="33701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" name="Ellipse 19"/>
          <p:cNvSpPr/>
          <p:nvPr/>
        </p:nvSpPr>
        <p:spPr>
          <a:xfrm>
            <a:off x="5105896" y="26748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" name="Ellipse 20"/>
          <p:cNvSpPr/>
          <p:nvPr/>
        </p:nvSpPr>
        <p:spPr>
          <a:xfrm>
            <a:off x="5005884" y="24843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" name="Ellipse 21"/>
          <p:cNvSpPr/>
          <p:nvPr/>
        </p:nvSpPr>
        <p:spPr>
          <a:xfrm>
            <a:off x="4929683" y="22843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" name="Ellipse 22"/>
          <p:cNvSpPr/>
          <p:nvPr/>
        </p:nvSpPr>
        <p:spPr>
          <a:xfrm>
            <a:off x="4734421" y="25510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" name="Ellipse 23"/>
          <p:cNvSpPr/>
          <p:nvPr/>
        </p:nvSpPr>
        <p:spPr>
          <a:xfrm>
            <a:off x="4834433" y="27272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" name="Ellipse 24"/>
          <p:cNvSpPr/>
          <p:nvPr/>
        </p:nvSpPr>
        <p:spPr>
          <a:xfrm>
            <a:off x="4967783" y="28986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" name="Ellipse 25"/>
          <p:cNvSpPr/>
          <p:nvPr/>
        </p:nvSpPr>
        <p:spPr>
          <a:xfrm>
            <a:off x="6277471" y="39940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" name="Ellipse 26"/>
          <p:cNvSpPr/>
          <p:nvPr/>
        </p:nvSpPr>
        <p:spPr>
          <a:xfrm>
            <a:off x="5786934" y="360352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" name="Ellipse 27"/>
          <p:cNvSpPr/>
          <p:nvPr/>
        </p:nvSpPr>
        <p:spPr>
          <a:xfrm>
            <a:off x="5615483" y="34987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" name="Ellipse 28"/>
          <p:cNvSpPr/>
          <p:nvPr/>
        </p:nvSpPr>
        <p:spPr>
          <a:xfrm>
            <a:off x="5477371" y="337492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" name="Ellipse 29"/>
          <p:cNvSpPr/>
          <p:nvPr/>
        </p:nvSpPr>
        <p:spPr>
          <a:xfrm>
            <a:off x="5291634" y="323205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" name="Ellipse 30"/>
          <p:cNvSpPr/>
          <p:nvPr/>
        </p:nvSpPr>
        <p:spPr>
          <a:xfrm>
            <a:off x="5115421" y="30510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" name="Ellipse 31"/>
          <p:cNvSpPr/>
          <p:nvPr/>
        </p:nvSpPr>
        <p:spPr>
          <a:xfrm>
            <a:off x="5972671" y="369877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" name="Ellipse 32"/>
          <p:cNvSpPr/>
          <p:nvPr/>
        </p:nvSpPr>
        <p:spPr>
          <a:xfrm>
            <a:off x="6215559" y="36702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" name="Ellipse 33"/>
          <p:cNvSpPr/>
          <p:nvPr/>
        </p:nvSpPr>
        <p:spPr>
          <a:xfrm>
            <a:off x="6115546" y="38654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" name="Ellipse 34"/>
          <p:cNvSpPr/>
          <p:nvPr/>
        </p:nvSpPr>
        <p:spPr>
          <a:xfrm>
            <a:off x="5896471" y="38749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" name="Ellipse 35"/>
          <p:cNvSpPr/>
          <p:nvPr/>
        </p:nvSpPr>
        <p:spPr>
          <a:xfrm>
            <a:off x="6334621" y="38273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" name="Ellipse 36"/>
          <p:cNvSpPr/>
          <p:nvPr/>
        </p:nvSpPr>
        <p:spPr>
          <a:xfrm>
            <a:off x="5725021" y="37892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" name="Ellipse 37"/>
          <p:cNvSpPr/>
          <p:nvPr/>
        </p:nvSpPr>
        <p:spPr>
          <a:xfrm>
            <a:off x="5544046" y="367972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" name="Ellipse 38"/>
          <p:cNvSpPr/>
          <p:nvPr/>
        </p:nvSpPr>
        <p:spPr>
          <a:xfrm>
            <a:off x="5363071" y="35749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" name="Ellipse 39"/>
          <p:cNvSpPr/>
          <p:nvPr/>
        </p:nvSpPr>
        <p:spPr>
          <a:xfrm>
            <a:off x="5220196" y="34463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" name="Ellipse 40"/>
          <p:cNvSpPr/>
          <p:nvPr/>
        </p:nvSpPr>
        <p:spPr>
          <a:xfrm>
            <a:off x="5015408" y="32653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" name="Ellipse 41"/>
          <p:cNvSpPr/>
          <p:nvPr/>
        </p:nvSpPr>
        <p:spPr>
          <a:xfrm>
            <a:off x="4853483" y="31034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" name="Ellipse 42"/>
          <p:cNvSpPr/>
          <p:nvPr/>
        </p:nvSpPr>
        <p:spPr>
          <a:xfrm>
            <a:off x="4710609" y="29224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" name="Ellipse 43"/>
          <p:cNvSpPr/>
          <p:nvPr/>
        </p:nvSpPr>
        <p:spPr>
          <a:xfrm>
            <a:off x="4572496" y="275580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" name="Ellipse 44"/>
          <p:cNvSpPr/>
          <p:nvPr/>
        </p:nvSpPr>
        <p:spPr>
          <a:xfrm>
            <a:off x="4439146" y="30034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" name="Ellipse 45"/>
          <p:cNvSpPr/>
          <p:nvPr/>
        </p:nvSpPr>
        <p:spPr>
          <a:xfrm>
            <a:off x="4615359" y="31796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" name="Ellipse 46"/>
          <p:cNvSpPr/>
          <p:nvPr/>
        </p:nvSpPr>
        <p:spPr>
          <a:xfrm>
            <a:off x="4782046" y="33511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" name="Ellipse 47"/>
          <p:cNvSpPr/>
          <p:nvPr/>
        </p:nvSpPr>
        <p:spPr>
          <a:xfrm>
            <a:off x="4948734" y="35130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" name="Ellipse 48"/>
          <p:cNvSpPr/>
          <p:nvPr/>
        </p:nvSpPr>
        <p:spPr>
          <a:xfrm>
            <a:off x="5110658" y="365953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" name="Ellipse 49"/>
          <p:cNvSpPr/>
          <p:nvPr/>
        </p:nvSpPr>
        <p:spPr>
          <a:xfrm>
            <a:off x="5310684" y="37987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" name="Ellipse 50"/>
          <p:cNvSpPr/>
          <p:nvPr/>
        </p:nvSpPr>
        <p:spPr>
          <a:xfrm>
            <a:off x="5482134" y="39035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" name="Ellipse 51"/>
          <p:cNvSpPr/>
          <p:nvPr/>
        </p:nvSpPr>
        <p:spPr>
          <a:xfrm>
            <a:off x="5653584" y="400357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" name="Ellipse 52"/>
          <p:cNvSpPr/>
          <p:nvPr/>
        </p:nvSpPr>
        <p:spPr>
          <a:xfrm>
            <a:off x="5844084" y="40559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" name="Ellipse 53"/>
          <p:cNvSpPr/>
          <p:nvPr/>
        </p:nvSpPr>
        <p:spPr>
          <a:xfrm>
            <a:off x="6053634" y="40512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" name="Ellipse 54"/>
          <p:cNvSpPr/>
          <p:nvPr/>
        </p:nvSpPr>
        <p:spPr>
          <a:xfrm>
            <a:off x="6299274" y="35178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" name="Ellipse 55"/>
          <p:cNvSpPr/>
          <p:nvPr/>
        </p:nvSpPr>
        <p:spPr>
          <a:xfrm>
            <a:off x="6487022" y="390832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" name="Ellipse 57"/>
          <p:cNvSpPr/>
          <p:nvPr/>
        </p:nvSpPr>
        <p:spPr>
          <a:xfrm>
            <a:off x="5058271" y="18747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" name="Ellipse 58"/>
          <p:cNvSpPr/>
          <p:nvPr/>
        </p:nvSpPr>
        <p:spPr>
          <a:xfrm>
            <a:off x="4829670" y="20509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" name="Ellipse 59"/>
          <p:cNvSpPr/>
          <p:nvPr/>
        </p:nvSpPr>
        <p:spPr>
          <a:xfrm>
            <a:off x="4638601" y="232660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1" name="Ellipse 60"/>
          <p:cNvSpPr/>
          <p:nvPr/>
        </p:nvSpPr>
        <p:spPr>
          <a:xfrm>
            <a:off x="5015408" y="16842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" name="Ellipse 61"/>
          <p:cNvSpPr/>
          <p:nvPr/>
        </p:nvSpPr>
        <p:spPr>
          <a:xfrm>
            <a:off x="5239246" y="15032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" name="Ellipse 62"/>
          <p:cNvSpPr/>
          <p:nvPr/>
        </p:nvSpPr>
        <p:spPr>
          <a:xfrm>
            <a:off x="5224958" y="12937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" name="Ellipse 63"/>
          <p:cNvSpPr/>
          <p:nvPr/>
        </p:nvSpPr>
        <p:spPr>
          <a:xfrm>
            <a:off x="5263058" y="17128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" name="Ellipse 64"/>
          <p:cNvSpPr/>
          <p:nvPr/>
        </p:nvSpPr>
        <p:spPr>
          <a:xfrm>
            <a:off x="5310683" y="19080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" name="Ellipse 65"/>
          <p:cNvSpPr/>
          <p:nvPr/>
        </p:nvSpPr>
        <p:spPr>
          <a:xfrm>
            <a:off x="5391646" y="21176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" name="Ellipse 66"/>
          <p:cNvSpPr/>
          <p:nvPr/>
        </p:nvSpPr>
        <p:spPr>
          <a:xfrm>
            <a:off x="5471169" y="23233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" name="Ellipse 67"/>
          <p:cNvSpPr/>
          <p:nvPr/>
        </p:nvSpPr>
        <p:spPr>
          <a:xfrm>
            <a:off x="5572621" y="25033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" name="Ellipse 68"/>
          <p:cNvSpPr/>
          <p:nvPr/>
        </p:nvSpPr>
        <p:spPr>
          <a:xfrm>
            <a:off x="5682158" y="27081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0" name="Ellipse 69"/>
          <p:cNvSpPr/>
          <p:nvPr/>
        </p:nvSpPr>
        <p:spPr>
          <a:xfrm>
            <a:off x="5820270" y="28748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1" name="Ellipse 70"/>
          <p:cNvSpPr/>
          <p:nvPr/>
        </p:nvSpPr>
        <p:spPr>
          <a:xfrm>
            <a:off x="5937324" y="30225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2" name="Ellipse 71"/>
          <p:cNvSpPr/>
          <p:nvPr/>
        </p:nvSpPr>
        <p:spPr>
          <a:xfrm>
            <a:off x="5458320" y="11698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3" name="Ellipse 72"/>
          <p:cNvSpPr/>
          <p:nvPr/>
        </p:nvSpPr>
        <p:spPr>
          <a:xfrm>
            <a:off x="5477370" y="13794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4" name="Ellipse 73"/>
          <p:cNvSpPr/>
          <p:nvPr/>
        </p:nvSpPr>
        <p:spPr>
          <a:xfrm>
            <a:off x="5496420" y="15747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5" name="Ellipse 74"/>
          <p:cNvSpPr/>
          <p:nvPr/>
        </p:nvSpPr>
        <p:spPr>
          <a:xfrm>
            <a:off x="5524996" y="17652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6" name="Ellipse 75"/>
          <p:cNvSpPr/>
          <p:nvPr/>
        </p:nvSpPr>
        <p:spPr>
          <a:xfrm>
            <a:off x="5577383" y="19985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7" name="Ellipse 76"/>
          <p:cNvSpPr/>
          <p:nvPr/>
        </p:nvSpPr>
        <p:spPr>
          <a:xfrm>
            <a:off x="5653583" y="21747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8" name="Ellipse 77"/>
          <p:cNvSpPr/>
          <p:nvPr/>
        </p:nvSpPr>
        <p:spPr>
          <a:xfrm>
            <a:off x="5758358" y="10698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9" name="Ellipse 78"/>
          <p:cNvSpPr/>
          <p:nvPr/>
        </p:nvSpPr>
        <p:spPr>
          <a:xfrm>
            <a:off x="5701208" y="126514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0" name="Ellipse 79"/>
          <p:cNvSpPr/>
          <p:nvPr/>
        </p:nvSpPr>
        <p:spPr>
          <a:xfrm>
            <a:off x="5705971" y="14842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1" name="Ellipse 80"/>
          <p:cNvSpPr/>
          <p:nvPr/>
        </p:nvSpPr>
        <p:spPr>
          <a:xfrm>
            <a:off x="5739308" y="16985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2" name="Ellipse 81"/>
          <p:cNvSpPr/>
          <p:nvPr/>
        </p:nvSpPr>
        <p:spPr>
          <a:xfrm>
            <a:off x="5786934" y="18937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3" name="Ellipse 82"/>
          <p:cNvSpPr/>
          <p:nvPr/>
        </p:nvSpPr>
        <p:spPr>
          <a:xfrm>
            <a:off x="5858371" y="20985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4" name="Ellipse 83"/>
          <p:cNvSpPr/>
          <p:nvPr/>
        </p:nvSpPr>
        <p:spPr>
          <a:xfrm>
            <a:off x="6010771" y="24700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5" name="Ellipse 84"/>
          <p:cNvSpPr/>
          <p:nvPr/>
        </p:nvSpPr>
        <p:spPr>
          <a:xfrm>
            <a:off x="5911329" y="22843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6" name="Ellipse 85"/>
          <p:cNvSpPr/>
          <p:nvPr/>
        </p:nvSpPr>
        <p:spPr>
          <a:xfrm>
            <a:off x="5734546" y="237004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7" name="Ellipse 86"/>
          <p:cNvSpPr/>
          <p:nvPr/>
        </p:nvSpPr>
        <p:spPr>
          <a:xfrm>
            <a:off x="5839321" y="25748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8" name="Ellipse 87"/>
          <p:cNvSpPr/>
          <p:nvPr/>
        </p:nvSpPr>
        <p:spPr>
          <a:xfrm>
            <a:off x="6120308" y="26510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9" name="Ellipse 88"/>
          <p:cNvSpPr/>
          <p:nvPr/>
        </p:nvSpPr>
        <p:spPr>
          <a:xfrm>
            <a:off x="5953621" y="27605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0" name="Ellipse 89"/>
          <p:cNvSpPr/>
          <p:nvPr/>
        </p:nvSpPr>
        <p:spPr>
          <a:xfrm>
            <a:off x="6101259" y="291296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1" name="Ellipse 90"/>
          <p:cNvSpPr/>
          <p:nvPr/>
        </p:nvSpPr>
        <p:spPr>
          <a:xfrm>
            <a:off x="6267946" y="28081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2" name="Ellipse 91"/>
          <p:cNvSpPr/>
          <p:nvPr/>
        </p:nvSpPr>
        <p:spPr>
          <a:xfrm>
            <a:off x="6282233" y="30320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3" name="Ellipse 92"/>
          <p:cNvSpPr/>
          <p:nvPr/>
        </p:nvSpPr>
        <p:spPr>
          <a:xfrm>
            <a:off x="6125071" y="31558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4" name="Ellipse 93"/>
          <p:cNvSpPr/>
          <p:nvPr/>
        </p:nvSpPr>
        <p:spPr>
          <a:xfrm>
            <a:off x="6448921" y="29415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5" name="Ellipse 94"/>
          <p:cNvSpPr/>
          <p:nvPr/>
        </p:nvSpPr>
        <p:spPr>
          <a:xfrm>
            <a:off x="6334621" y="32225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6" name="Ellipse 95"/>
          <p:cNvSpPr/>
          <p:nvPr/>
        </p:nvSpPr>
        <p:spPr>
          <a:xfrm>
            <a:off x="6534646" y="31272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7" name="Ellipse 96"/>
          <p:cNvSpPr/>
          <p:nvPr/>
        </p:nvSpPr>
        <p:spPr>
          <a:xfrm>
            <a:off x="6453683" y="33654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8" name="Ellipse 97"/>
          <p:cNvSpPr/>
          <p:nvPr/>
        </p:nvSpPr>
        <p:spPr>
          <a:xfrm>
            <a:off x="6429871" y="36416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0" name="Ellipse 99"/>
          <p:cNvSpPr/>
          <p:nvPr/>
        </p:nvSpPr>
        <p:spPr>
          <a:xfrm>
            <a:off x="5977434" y="9936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1" name="Ellipse 100"/>
          <p:cNvSpPr/>
          <p:nvPr/>
        </p:nvSpPr>
        <p:spPr>
          <a:xfrm>
            <a:off x="5777409" y="8269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2" name="Ellipse 101"/>
          <p:cNvSpPr/>
          <p:nvPr/>
        </p:nvSpPr>
        <p:spPr>
          <a:xfrm>
            <a:off x="6001247" y="7365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3" name="Ellipse 102"/>
          <p:cNvSpPr/>
          <p:nvPr/>
        </p:nvSpPr>
        <p:spPr>
          <a:xfrm>
            <a:off x="6053634" y="52219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4" name="Ellipse 103"/>
          <p:cNvSpPr/>
          <p:nvPr/>
        </p:nvSpPr>
        <p:spPr>
          <a:xfrm>
            <a:off x="6272709" y="4936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5" name="Ellipse 104"/>
          <p:cNvSpPr/>
          <p:nvPr/>
        </p:nvSpPr>
        <p:spPr>
          <a:xfrm>
            <a:off x="6244135" y="6936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6" name="Ellipse 105"/>
          <p:cNvSpPr/>
          <p:nvPr/>
        </p:nvSpPr>
        <p:spPr>
          <a:xfrm>
            <a:off x="6210796" y="9222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7" name="Ellipse 106"/>
          <p:cNvSpPr/>
          <p:nvPr/>
        </p:nvSpPr>
        <p:spPr>
          <a:xfrm>
            <a:off x="5944097" y="12222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8" name="Ellipse 107"/>
          <p:cNvSpPr/>
          <p:nvPr/>
        </p:nvSpPr>
        <p:spPr>
          <a:xfrm>
            <a:off x="6182222" y="11556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9" name="Ellipse 108"/>
          <p:cNvSpPr/>
          <p:nvPr/>
        </p:nvSpPr>
        <p:spPr>
          <a:xfrm>
            <a:off x="5953621" y="14365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0" name="Ellipse 109"/>
          <p:cNvSpPr/>
          <p:nvPr/>
        </p:nvSpPr>
        <p:spPr>
          <a:xfrm>
            <a:off x="6167934" y="138896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1" name="Ellipse 110"/>
          <p:cNvSpPr/>
          <p:nvPr/>
        </p:nvSpPr>
        <p:spPr>
          <a:xfrm>
            <a:off x="6177955" y="16048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2" name="Ellipse 111"/>
          <p:cNvSpPr/>
          <p:nvPr/>
        </p:nvSpPr>
        <p:spPr>
          <a:xfrm>
            <a:off x="5968405" y="164080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3" name="Ellipse 112"/>
          <p:cNvSpPr/>
          <p:nvPr/>
        </p:nvSpPr>
        <p:spPr>
          <a:xfrm>
            <a:off x="6001247" y="185188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4" name="Ellipse 113"/>
          <p:cNvSpPr/>
          <p:nvPr/>
        </p:nvSpPr>
        <p:spPr>
          <a:xfrm>
            <a:off x="6058396" y="20319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5" name="Ellipse 114"/>
          <p:cNvSpPr/>
          <p:nvPr/>
        </p:nvSpPr>
        <p:spPr>
          <a:xfrm>
            <a:off x="6110784" y="22081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6" name="Ellipse 115"/>
          <p:cNvSpPr/>
          <p:nvPr/>
        </p:nvSpPr>
        <p:spPr>
          <a:xfrm>
            <a:off x="6220322" y="17985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7" name="Ellipse 116"/>
          <p:cNvSpPr/>
          <p:nvPr/>
        </p:nvSpPr>
        <p:spPr>
          <a:xfrm>
            <a:off x="6253659" y="198904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8" name="Ellipse 117"/>
          <p:cNvSpPr/>
          <p:nvPr/>
        </p:nvSpPr>
        <p:spPr>
          <a:xfrm>
            <a:off x="6196509" y="24033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9" name="Ellipse 118"/>
          <p:cNvSpPr/>
          <p:nvPr/>
        </p:nvSpPr>
        <p:spPr>
          <a:xfrm>
            <a:off x="6301284" y="25891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0" name="Ellipse 119"/>
          <p:cNvSpPr/>
          <p:nvPr/>
        </p:nvSpPr>
        <p:spPr>
          <a:xfrm>
            <a:off x="6458446" y="276056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1" name="Ellipse 120"/>
          <p:cNvSpPr/>
          <p:nvPr/>
        </p:nvSpPr>
        <p:spPr>
          <a:xfrm>
            <a:off x="6677522" y="28939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2" name="Ellipse 121"/>
          <p:cNvSpPr/>
          <p:nvPr/>
        </p:nvSpPr>
        <p:spPr>
          <a:xfrm>
            <a:off x="6291759" y="21700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3" name="Ellipse 122"/>
          <p:cNvSpPr/>
          <p:nvPr/>
        </p:nvSpPr>
        <p:spPr>
          <a:xfrm>
            <a:off x="6387009" y="23605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4" name="Ellipse 123"/>
          <p:cNvSpPr/>
          <p:nvPr/>
        </p:nvSpPr>
        <p:spPr>
          <a:xfrm>
            <a:off x="6501309" y="25557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5" name="Ellipse 124"/>
          <p:cNvSpPr/>
          <p:nvPr/>
        </p:nvSpPr>
        <p:spPr>
          <a:xfrm>
            <a:off x="6658471" y="27034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7" name="Ellipse 126"/>
          <p:cNvSpPr/>
          <p:nvPr/>
        </p:nvSpPr>
        <p:spPr>
          <a:xfrm>
            <a:off x="6634659" y="31264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8" name="Ellipse 127"/>
          <p:cNvSpPr/>
          <p:nvPr/>
        </p:nvSpPr>
        <p:spPr>
          <a:xfrm>
            <a:off x="6548934" y="50314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9" name="Ellipse 128"/>
          <p:cNvSpPr/>
          <p:nvPr/>
        </p:nvSpPr>
        <p:spPr>
          <a:xfrm>
            <a:off x="6496546" y="6984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0" name="Ellipse 129"/>
          <p:cNvSpPr/>
          <p:nvPr/>
        </p:nvSpPr>
        <p:spPr>
          <a:xfrm>
            <a:off x="6444159" y="89366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1" name="Ellipse 130"/>
          <p:cNvSpPr/>
          <p:nvPr/>
        </p:nvSpPr>
        <p:spPr>
          <a:xfrm>
            <a:off x="6391771" y="111274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2" name="Ellipse 131"/>
          <p:cNvSpPr/>
          <p:nvPr/>
        </p:nvSpPr>
        <p:spPr>
          <a:xfrm>
            <a:off x="6396534" y="13318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3" name="Ellipse 132"/>
          <p:cNvSpPr/>
          <p:nvPr/>
        </p:nvSpPr>
        <p:spPr>
          <a:xfrm>
            <a:off x="6377484" y="15270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4" name="Ellipse 133"/>
          <p:cNvSpPr/>
          <p:nvPr/>
        </p:nvSpPr>
        <p:spPr>
          <a:xfrm>
            <a:off x="6420346" y="17509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5" name="Ellipse 134"/>
          <p:cNvSpPr/>
          <p:nvPr/>
        </p:nvSpPr>
        <p:spPr>
          <a:xfrm>
            <a:off x="6439396" y="195094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6" name="Ellipse 135"/>
          <p:cNvSpPr/>
          <p:nvPr/>
        </p:nvSpPr>
        <p:spPr>
          <a:xfrm>
            <a:off x="6896597" y="2888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7" name="Ellipse 136"/>
          <p:cNvSpPr/>
          <p:nvPr/>
        </p:nvSpPr>
        <p:spPr>
          <a:xfrm>
            <a:off x="6474718" y="214620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8" name="Ellipse 137"/>
          <p:cNvSpPr/>
          <p:nvPr/>
        </p:nvSpPr>
        <p:spPr>
          <a:xfrm>
            <a:off x="6558078" y="23266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9" name="Ellipse 138"/>
          <p:cNvSpPr/>
          <p:nvPr/>
        </p:nvSpPr>
        <p:spPr>
          <a:xfrm>
            <a:off x="6682284" y="25081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0" name="Ellipse 139"/>
          <p:cNvSpPr/>
          <p:nvPr/>
        </p:nvSpPr>
        <p:spPr>
          <a:xfrm>
            <a:off x="6896596" y="246529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1" name="Ellipse 140"/>
          <p:cNvSpPr/>
          <p:nvPr/>
        </p:nvSpPr>
        <p:spPr>
          <a:xfrm>
            <a:off x="6744196" y="229384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2" name="Ellipse 141"/>
          <p:cNvSpPr/>
          <p:nvPr/>
        </p:nvSpPr>
        <p:spPr>
          <a:xfrm>
            <a:off x="6667996" y="212239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3" name="Ellipse 142"/>
          <p:cNvSpPr/>
          <p:nvPr/>
        </p:nvSpPr>
        <p:spPr>
          <a:xfrm>
            <a:off x="6620371" y="19271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4" name="Ellipse 143"/>
          <p:cNvSpPr/>
          <p:nvPr/>
        </p:nvSpPr>
        <p:spPr>
          <a:xfrm>
            <a:off x="6582271" y="17175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5" name="Ellipse 144"/>
          <p:cNvSpPr/>
          <p:nvPr/>
        </p:nvSpPr>
        <p:spPr>
          <a:xfrm>
            <a:off x="6582271" y="151279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6" name="Ellipse 145"/>
          <p:cNvSpPr/>
          <p:nvPr/>
        </p:nvSpPr>
        <p:spPr>
          <a:xfrm>
            <a:off x="6591796" y="12984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7" name="Ellipse 146"/>
          <p:cNvSpPr/>
          <p:nvPr/>
        </p:nvSpPr>
        <p:spPr>
          <a:xfrm>
            <a:off x="6958509" y="22795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9" name="Ellipse 148"/>
          <p:cNvSpPr/>
          <p:nvPr/>
        </p:nvSpPr>
        <p:spPr>
          <a:xfrm>
            <a:off x="7149008" y="234146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0" name="Ellipse 149"/>
          <p:cNvSpPr/>
          <p:nvPr/>
        </p:nvSpPr>
        <p:spPr>
          <a:xfrm>
            <a:off x="6848971" y="20795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1" name="Ellipse 150"/>
          <p:cNvSpPr/>
          <p:nvPr/>
        </p:nvSpPr>
        <p:spPr>
          <a:xfrm>
            <a:off x="7048996" y="21271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2" name="Ellipse 151"/>
          <p:cNvSpPr/>
          <p:nvPr/>
        </p:nvSpPr>
        <p:spPr>
          <a:xfrm>
            <a:off x="7239496" y="22081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3" name="Ellipse 152"/>
          <p:cNvSpPr/>
          <p:nvPr/>
        </p:nvSpPr>
        <p:spPr>
          <a:xfrm>
            <a:off x="6796584" y="189379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4" name="Ellipse 153"/>
          <p:cNvSpPr/>
          <p:nvPr/>
        </p:nvSpPr>
        <p:spPr>
          <a:xfrm>
            <a:off x="6977559" y="18985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5" name="Ellipse 154"/>
          <p:cNvSpPr/>
          <p:nvPr/>
        </p:nvSpPr>
        <p:spPr>
          <a:xfrm>
            <a:off x="7163296" y="195570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6" name="Ellipse 155"/>
          <p:cNvSpPr/>
          <p:nvPr/>
        </p:nvSpPr>
        <p:spPr>
          <a:xfrm>
            <a:off x="6748958" y="169376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7" name="Ellipse 156"/>
          <p:cNvSpPr/>
          <p:nvPr/>
        </p:nvSpPr>
        <p:spPr>
          <a:xfrm>
            <a:off x="6920409" y="168900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8" name="Ellipse 157"/>
          <p:cNvSpPr/>
          <p:nvPr/>
        </p:nvSpPr>
        <p:spPr>
          <a:xfrm>
            <a:off x="7115671" y="17175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9" name="Ellipse 158"/>
          <p:cNvSpPr/>
          <p:nvPr/>
        </p:nvSpPr>
        <p:spPr>
          <a:xfrm>
            <a:off x="6777534" y="150326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0" name="Ellipse 159"/>
          <p:cNvSpPr/>
          <p:nvPr/>
        </p:nvSpPr>
        <p:spPr>
          <a:xfrm>
            <a:off x="6953746" y="14889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1" name="Ellipse 160"/>
          <p:cNvSpPr/>
          <p:nvPr/>
        </p:nvSpPr>
        <p:spPr>
          <a:xfrm>
            <a:off x="7144246" y="15175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2" name="Ellipse 161"/>
          <p:cNvSpPr/>
          <p:nvPr/>
        </p:nvSpPr>
        <p:spPr>
          <a:xfrm>
            <a:off x="7310933" y="15937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3" name="Ellipse 162"/>
          <p:cNvSpPr/>
          <p:nvPr/>
        </p:nvSpPr>
        <p:spPr>
          <a:xfrm>
            <a:off x="6801916" y="12937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4" name="Ellipse 163"/>
          <p:cNvSpPr/>
          <p:nvPr/>
        </p:nvSpPr>
        <p:spPr>
          <a:xfrm>
            <a:off x="6614579" y="106568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5" name="Ellipse 164"/>
          <p:cNvSpPr/>
          <p:nvPr/>
        </p:nvSpPr>
        <p:spPr>
          <a:xfrm>
            <a:off x="6829921" y="10698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6" name="Ellipse 165"/>
          <p:cNvSpPr/>
          <p:nvPr/>
        </p:nvSpPr>
        <p:spPr>
          <a:xfrm>
            <a:off x="6677521" y="87461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7" name="Ellipse 166"/>
          <p:cNvSpPr/>
          <p:nvPr/>
        </p:nvSpPr>
        <p:spPr>
          <a:xfrm>
            <a:off x="6734671" y="6698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8" name="Ellipse 167"/>
          <p:cNvSpPr/>
          <p:nvPr/>
        </p:nvSpPr>
        <p:spPr>
          <a:xfrm>
            <a:off x="6801346" y="49361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9" name="Ellipse 168"/>
          <p:cNvSpPr/>
          <p:nvPr/>
        </p:nvSpPr>
        <p:spPr>
          <a:xfrm>
            <a:off x="7172821" y="3459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0" name="Ellipse 169"/>
          <p:cNvSpPr/>
          <p:nvPr/>
        </p:nvSpPr>
        <p:spPr>
          <a:xfrm>
            <a:off x="7468096" y="37931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1" name="Ellipse 170"/>
          <p:cNvSpPr/>
          <p:nvPr/>
        </p:nvSpPr>
        <p:spPr>
          <a:xfrm>
            <a:off x="7326287" y="185511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2" name="Ellipse 171"/>
          <p:cNvSpPr/>
          <p:nvPr/>
        </p:nvSpPr>
        <p:spPr>
          <a:xfrm>
            <a:off x="7034709" y="52219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3" name="Ellipse 172"/>
          <p:cNvSpPr/>
          <p:nvPr/>
        </p:nvSpPr>
        <p:spPr>
          <a:xfrm>
            <a:off x="6977558" y="6888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4" name="Ellipse 173"/>
          <p:cNvSpPr/>
          <p:nvPr/>
        </p:nvSpPr>
        <p:spPr>
          <a:xfrm>
            <a:off x="6915646" y="8793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5" name="Ellipse 174"/>
          <p:cNvSpPr/>
          <p:nvPr/>
        </p:nvSpPr>
        <p:spPr>
          <a:xfrm>
            <a:off x="7068046" y="112226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6" name="Ellipse 175"/>
          <p:cNvSpPr/>
          <p:nvPr/>
        </p:nvSpPr>
        <p:spPr>
          <a:xfrm>
            <a:off x="7025183" y="13270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7" name="Ellipse 176"/>
          <p:cNvSpPr/>
          <p:nvPr/>
        </p:nvSpPr>
        <p:spPr>
          <a:xfrm>
            <a:off x="7325221" y="5364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8" name="Ellipse 177"/>
          <p:cNvSpPr/>
          <p:nvPr/>
        </p:nvSpPr>
        <p:spPr>
          <a:xfrm>
            <a:off x="7225209" y="71269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9" name="Ellipse 178"/>
          <p:cNvSpPr/>
          <p:nvPr/>
        </p:nvSpPr>
        <p:spPr>
          <a:xfrm>
            <a:off x="7129959" y="88414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0" name="Ellipse 179"/>
          <p:cNvSpPr/>
          <p:nvPr/>
        </p:nvSpPr>
        <p:spPr>
          <a:xfrm>
            <a:off x="7630021" y="2507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1" name="Ellipse 180"/>
          <p:cNvSpPr/>
          <p:nvPr/>
        </p:nvSpPr>
        <p:spPr>
          <a:xfrm>
            <a:off x="7301408" y="1888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2" name="Ellipse 181"/>
          <p:cNvSpPr/>
          <p:nvPr/>
        </p:nvSpPr>
        <p:spPr>
          <a:xfrm>
            <a:off x="7453808" y="7603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3" name="Ellipse 182"/>
          <p:cNvSpPr/>
          <p:nvPr/>
        </p:nvSpPr>
        <p:spPr>
          <a:xfrm>
            <a:off x="7587158" y="6031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4" name="Ellipse 183"/>
          <p:cNvSpPr/>
          <p:nvPr/>
        </p:nvSpPr>
        <p:spPr>
          <a:xfrm>
            <a:off x="7763371" y="4793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5" name="Ellipse 184"/>
          <p:cNvSpPr/>
          <p:nvPr/>
        </p:nvSpPr>
        <p:spPr>
          <a:xfrm>
            <a:off x="7925296" y="3269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6" name="Ellipse 185"/>
          <p:cNvSpPr/>
          <p:nvPr/>
        </p:nvSpPr>
        <p:spPr>
          <a:xfrm>
            <a:off x="8091983" y="1840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7" name="Ellipse 186"/>
          <p:cNvSpPr/>
          <p:nvPr/>
        </p:nvSpPr>
        <p:spPr>
          <a:xfrm>
            <a:off x="8496795" y="21739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8" name="Ellipse 187"/>
          <p:cNvSpPr/>
          <p:nvPr/>
        </p:nvSpPr>
        <p:spPr>
          <a:xfrm>
            <a:off x="8320583" y="32216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9" name="Ellipse 188"/>
          <p:cNvSpPr/>
          <p:nvPr/>
        </p:nvSpPr>
        <p:spPr>
          <a:xfrm>
            <a:off x="8139608" y="43170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0" name="Ellipse 189"/>
          <p:cNvSpPr/>
          <p:nvPr/>
        </p:nvSpPr>
        <p:spPr>
          <a:xfrm>
            <a:off x="7963396" y="5745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1" name="Ellipse 190"/>
          <p:cNvSpPr/>
          <p:nvPr/>
        </p:nvSpPr>
        <p:spPr>
          <a:xfrm>
            <a:off x="7796708" y="7269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2" name="Ellipse 191"/>
          <p:cNvSpPr/>
          <p:nvPr/>
        </p:nvSpPr>
        <p:spPr>
          <a:xfrm>
            <a:off x="8687296" y="4031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3" name="Ellipse 192"/>
          <p:cNvSpPr/>
          <p:nvPr/>
        </p:nvSpPr>
        <p:spPr>
          <a:xfrm>
            <a:off x="8506320" y="48409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4" name="Ellipse 193"/>
          <p:cNvSpPr/>
          <p:nvPr/>
        </p:nvSpPr>
        <p:spPr>
          <a:xfrm>
            <a:off x="8339633" y="6031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5" name="Ellipse 194"/>
          <p:cNvSpPr/>
          <p:nvPr/>
        </p:nvSpPr>
        <p:spPr>
          <a:xfrm>
            <a:off x="7349033" y="9555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6" name="Ellipse 195"/>
          <p:cNvSpPr/>
          <p:nvPr/>
        </p:nvSpPr>
        <p:spPr>
          <a:xfrm>
            <a:off x="7272833" y="115560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7" name="Ellipse 196"/>
          <p:cNvSpPr/>
          <p:nvPr/>
        </p:nvSpPr>
        <p:spPr>
          <a:xfrm>
            <a:off x="7191871" y="13365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8" name="Ellipse 197"/>
          <p:cNvSpPr/>
          <p:nvPr/>
        </p:nvSpPr>
        <p:spPr>
          <a:xfrm>
            <a:off x="7363321" y="138896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9" name="Ellipse 198"/>
          <p:cNvSpPr/>
          <p:nvPr/>
        </p:nvSpPr>
        <p:spPr>
          <a:xfrm>
            <a:off x="7444283" y="12222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0" name="Ellipse 199"/>
          <p:cNvSpPr/>
          <p:nvPr/>
        </p:nvSpPr>
        <p:spPr>
          <a:xfrm>
            <a:off x="7549058" y="10222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1" name="Ellipse 200"/>
          <p:cNvSpPr/>
          <p:nvPr/>
        </p:nvSpPr>
        <p:spPr>
          <a:xfrm>
            <a:off x="7663358" y="88414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2" name="Ellipse 201"/>
          <p:cNvSpPr/>
          <p:nvPr/>
        </p:nvSpPr>
        <p:spPr>
          <a:xfrm>
            <a:off x="8163420" y="69840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3" name="Ellipse 202"/>
          <p:cNvSpPr/>
          <p:nvPr/>
        </p:nvSpPr>
        <p:spPr>
          <a:xfrm>
            <a:off x="7834808" y="102701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4" name="Ellipse 203"/>
          <p:cNvSpPr/>
          <p:nvPr/>
        </p:nvSpPr>
        <p:spPr>
          <a:xfrm>
            <a:off x="7968158" y="8603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5" name="Ellipse 204"/>
          <p:cNvSpPr/>
          <p:nvPr/>
        </p:nvSpPr>
        <p:spPr>
          <a:xfrm>
            <a:off x="7715746" y="11746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6" name="Ellipse 205"/>
          <p:cNvSpPr/>
          <p:nvPr/>
        </p:nvSpPr>
        <p:spPr>
          <a:xfrm>
            <a:off x="7615733" y="13556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7" name="Ellipse 206"/>
          <p:cNvSpPr/>
          <p:nvPr/>
        </p:nvSpPr>
        <p:spPr>
          <a:xfrm>
            <a:off x="7525246" y="153660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8" name="Ellipse 207"/>
          <p:cNvSpPr/>
          <p:nvPr/>
        </p:nvSpPr>
        <p:spPr>
          <a:xfrm>
            <a:off x="7491908" y="176044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9" name="Ellipse 208"/>
          <p:cNvSpPr/>
          <p:nvPr/>
        </p:nvSpPr>
        <p:spPr>
          <a:xfrm>
            <a:off x="9073058" y="5269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0" name="Ellipse 209"/>
          <p:cNvSpPr/>
          <p:nvPr/>
        </p:nvSpPr>
        <p:spPr>
          <a:xfrm>
            <a:off x="8873033" y="5698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1" name="Ellipse 210"/>
          <p:cNvSpPr/>
          <p:nvPr/>
        </p:nvSpPr>
        <p:spPr>
          <a:xfrm>
            <a:off x="8682533" y="6412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2" name="Ellipse 211"/>
          <p:cNvSpPr/>
          <p:nvPr/>
        </p:nvSpPr>
        <p:spPr>
          <a:xfrm>
            <a:off x="8511083" y="7555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3" name="Ellipse 212"/>
          <p:cNvSpPr/>
          <p:nvPr/>
        </p:nvSpPr>
        <p:spPr>
          <a:xfrm>
            <a:off x="8311058" y="8793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4" name="Ellipse 213"/>
          <p:cNvSpPr/>
          <p:nvPr/>
        </p:nvSpPr>
        <p:spPr>
          <a:xfrm>
            <a:off x="8153896" y="10032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5" name="Ellipse 214"/>
          <p:cNvSpPr/>
          <p:nvPr/>
        </p:nvSpPr>
        <p:spPr>
          <a:xfrm>
            <a:off x="8001495" y="116989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6" name="Ellipse 215"/>
          <p:cNvSpPr/>
          <p:nvPr/>
        </p:nvSpPr>
        <p:spPr>
          <a:xfrm>
            <a:off x="7849095" y="13175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7" name="Ellipse 216"/>
          <p:cNvSpPr/>
          <p:nvPr/>
        </p:nvSpPr>
        <p:spPr>
          <a:xfrm>
            <a:off x="7744321" y="14985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8" name="Ellipse 217"/>
          <p:cNvSpPr/>
          <p:nvPr/>
        </p:nvSpPr>
        <p:spPr>
          <a:xfrm>
            <a:off x="7668121" y="16699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9" name="Ellipse 218"/>
          <p:cNvSpPr/>
          <p:nvPr/>
        </p:nvSpPr>
        <p:spPr>
          <a:xfrm>
            <a:off x="7344271" y="208905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0" name="Ellipse 219"/>
          <p:cNvSpPr/>
          <p:nvPr/>
        </p:nvSpPr>
        <p:spPr>
          <a:xfrm>
            <a:off x="7487146" y="199380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1" name="Ellipse 220"/>
          <p:cNvSpPr/>
          <p:nvPr/>
        </p:nvSpPr>
        <p:spPr>
          <a:xfrm>
            <a:off x="7653833" y="190331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2" name="Ellipse 221"/>
          <p:cNvSpPr/>
          <p:nvPr/>
        </p:nvSpPr>
        <p:spPr>
          <a:xfrm>
            <a:off x="8030071" y="175567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3" name="Ellipse 222"/>
          <p:cNvSpPr/>
          <p:nvPr/>
        </p:nvSpPr>
        <p:spPr>
          <a:xfrm>
            <a:off x="7806233" y="18128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4" name="Ellipse 223"/>
          <p:cNvSpPr/>
          <p:nvPr/>
        </p:nvSpPr>
        <p:spPr>
          <a:xfrm>
            <a:off x="7953871" y="19652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5" name="Ellipse 224"/>
          <p:cNvSpPr/>
          <p:nvPr/>
        </p:nvSpPr>
        <p:spPr>
          <a:xfrm>
            <a:off x="7787183" y="20414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6" name="Ellipse 225"/>
          <p:cNvSpPr/>
          <p:nvPr/>
        </p:nvSpPr>
        <p:spPr>
          <a:xfrm>
            <a:off x="7625259" y="214144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8" name="Ellipse 227"/>
          <p:cNvSpPr/>
          <p:nvPr/>
        </p:nvSpPr>
        <p:spPr>
          <a:xfrm>
            <a:off x="7896721" y="161756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9" name="Ellipse 228"/>
          <p:cNvSpPr/>
          <p:nvPr/>
        </p:nvSpPr>
        <p:spPr>
          <a:xfrm>
            <a:off x="7996733" y="14318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0" name="Ellipse 229"/>
          <p:cNvSpPr/>
          <p:nvPr/>
        </p:nvSpPr>
        <p:spPr>
          <a:xfrm>
            <a:off x="8149134" y="132229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1" name="Ellipse 230"/>
          <p:cNvSpPr/>
          <p:nvPr/>
        </p:nvSpPr>
        <p:spPr>
          <a:xfrm>
            <a:off x="8277721" y="117465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2" name="Ellipse 231"/>
          <p:cNvSpPr/>
          <p:nvPr/>
        </p:nvSpPr>
        <p:spPr>
          <a:xfrm>
            <a:off x="8430121" y="132705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3" name="Ellipse 232"/>
          <p:cNvSpPr/>
          <p:nvPr/>
        </p:nvSpPr>
        <p:spPr>
          <a:xfrm>
            <a:off x="8460791" y="10032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4" name="Ellipse 233"/>
          <p:cNvSpPr/>
          <p:nvPr/>
        </p:nvSpPr>
        <p:spPr>
          <a:xfrm>
            <a:off x="8641766" y="8984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5" name="Ellipse 234"/>
          <p:cNvSpPr/>
          <p:nvPr/>
        </p:nvSpPr>
        <p:spPr>
          <a:xfrm>
            <a:off x="8841791" y="81746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6" name="Ellipse 235"/>
          <p:cNvSpPr/>
          <p:nvPr/>
        </p:nvSpPr>
        <p:spPr>
          <a:xfrm>
            <a:off x="9042312" y="7846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7" name="Ellipse 236"/>
          <p:cNvSpPr/>
          <p:nvPr/>
        </p:nvSpPr>
        <p:spPr>
          <a:xfrm>
            <a:off x="9213762" y="7846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8" name="Ellipse 237"/>
          <p:cNvSpPr/>
          <p:nvPr/>
        </p:nvSpPr>
        <p:spPr>
          <a:xfrm>
            <a:off x="9409025" y="7751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0" name="Ellipse 239"/>
          <p:cNvSpPr/>
          <p:nvPr/>
        </p:nvSpPr>
        <p:spPr>
          <a:xfrm>
            <a:off x="9623338" y="10132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1" name="Ellipse 240"/>
          <p:cNvSpPr/>
          <p:nvPr/>
        </p:nvSpPr>
        <p:spPr>
          <a:xfrm>
            <a:off x="9818600" y="10085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2" name="Ellipse 241"/>
          <p:cNvSpPr/>
          <p:nvPr/>
        </p:nvSpPr>
        <p:spPr>
          <a:xfrm>
            <a:off x="9380450" y="10132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4" name="Ellipse 243"/>
          <p:cNvSpPr/>
          <p:nvPr/>
        </p:nvSpPr>
        <p:spPr>
          <a:xfrm>
            <a:off x="9175663" y="10132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5" name="Ellipse 244"/>
          <p:cNvSpPr/>
          <p:nvPr/>
        </p:nvSpPr>
        <p:spPr>
          <a:xfrm>
            <a:off x="8985163" y="10323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6" name="Ellipse 245"/>
          <p:cNvSpPr/>
          <p:nvPr/>
        </p:nvSpPr>
        <p:spPr>
          <a:xfrm>
            <a:off x="8794663" y="11037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7" name="Ellipse 246"/>
          <p:cNvSpPr/>
          <p:nvPr/>
        </p:nvSpPr>
        <p:spPr>
          <a:xfrm>
            <a:off x="8618451" y="11895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8" name="Ellipse 247"/>
          <p:cNvSpPr/>
          <p:nvPr/>
        </p:nvSpPr>
        <p:spPr>
          <a:xfrm>
            <a:off x="8285076" y="14276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9" name="Ellipse 248"/>
          <p:cNvSpPr/>
          <p:nvPr/>
        </p:nvSpPr>
        <p:spPr>
          <a:xfrm>
            <a:off x="8132676" y="15657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0" name="Ellipse 249"/>
          <p:cNvSpPr/>
          <p:nvPr/>
        </p:nvSpPr>
        <p:spPr>
          <a:xfrm>
            <a:off x="8256501" y="17181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1" name="Ellipse 250"/>
          <p:cNvSpPr/>
          <p:nvPr/>
        </p:nvSpPr>
        <p:spPr>
          <a:xfrm>
            <a:off x="8408901" y="15609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2" name="Ellipse 251"/>
          <p:cNvSpPr/>
          <p:nvPr/>
        </p:nvSpPr>
        <p:spPr>
          <a:xfrm>
            <a:off x="8537488" y="14514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3" name="Ellipse 252"/>
          <p:cNvSpPr/>
          <p:nvPr/>
        </p:nvSpPr>
        <p:spPr>
          <a:xfrm>
            <a:off x="8727988" y="13514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4" name="Ellipse 253"/>
          <p:cNvSpPr/>
          <p:nvPr/>
        </p:nvSpPr>
        <p:spPr>
          <a:xfrm>
            <a:off x="8904201" y="12942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5" name="Ellipse 254"/>
          <p:cNvSpPr/>
          <p:nvPr/>
        </p:nvSpPr>
        <p:spPr>
          <a:xfrm>
            <a:off x="9094701" y="12561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9" name="Ellipse 258"/>
          <p:cNvSpPr/>
          <p:nvPr/>
        </p:nvSpPr>
        <p:spPr>
          <a:xfrm>
            <a:off x="9313776" y="12133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0" name="Ellipse 259"/>
          <p:cNvSpPr/>
          <p:nvPr/>
        </p:nvSpPr>
        <p:spPr>
          <a:xfrm>
            <a:off x="9504276" y="12133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1" name="Ellipse 260"/>
          <p:cNvSpPr/>
          <p:nvPr/>
        </p:nvSpPr>
        <p:spPr>
          <a:xfrm>
            <a:off x="9728114" y="12228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2" name="Ellipse 261"/>
          <p:cNvSpPr/>
          <p:nvPr/>
        </p:nvSpPr>
        <p:spPr>
          <a:xfrm>
            <a:off x="9932901" y="12228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3" name="Ellipse 262"/>
          <p:cNvSpPr/>
          <p:nvPr/>
        </p:nvSpPr>
        <p:spPr>
          <a:xfrm>
            <a:off x="10275801" y="15085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4" name="Ellipse 263"/>
          <p:cNvSpPr/>
          <p:nvPr/>
        </p:nvSpPr>
        <p:spPr>
          <a:xfrm>
            <a:off x="10042439" y="14847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5" name="Ellipse 264"/>
          <p:cNvSpPr/>
          <p:nvPr/>
        </p:nvSpPr>
        <p:spPr>
          <a:xfrm>
            <a:off x="9832889" y="14609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6" name="Ellipse 265"/>
          <p:cNvSpPr/>
          <p:nvPr/>
        </p:nvSpPr>
        <p:spPr>
          <a:xfrm>
            <a:off x="9632864" y="14323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7" name="Ellipse 266"/>
          <p:cNvSpPr/>
          <p:nvPr/>
        </p:nvSpPr>
        <p:spPr>
          <a:xfrm>
            <a:off x="9399501" y="14466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8" name="Ellipse 267"/>
          <p:cNvSpPr/>
          <p:nvPr/>
        </p:nvSpPr>
        <p:spPr>
          <a:xfrm>
            <a:off x="9218526" y="14609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9" name="Ellipse 268"/>
          <p:cNvSpPr/>
          <p:nvPr/>
        </p:nvSpPr>
        <p:spPr>
          <a:xfrm>
            <a:off x="8999451" y="15038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0" name="Ellipse 269"/>
          <p:cNvSpPr/>
          <p:nvPr/>
        </p:nvSpPr>
        <p:spPr>
          <a:xfrm>
            <a:off x="8813714" y="15514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1" name="Ellipse 270"/>
          <p:cNvSpPr/>
          <p:nvPr/>
        </p:nvSpPr>
        <p:spPr>
          <a:xfrm>
            <a:off x="8642264" y="16228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2" name="Ellipse 271"/>
          <p:cNvSpPr/>
          <p:nvPr/>
        </p:nvSpPr>
        <p:spPr>
          <a:xfrm>
            <a:off x="8480339" y="17514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3" name="Ellipse 272"/>
          <p:cNvSpPr/>
          <p:nvPr/>
        </p:nvSpPr>
        <p:spPr>
          <a:xfrm>
            <a:off x="8332701" y="18895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4" name="Ellipse 273"/>
          <p:cNvSpPr/>
          <p:nvPr/>
        </p:nvSpPr>
        <p:spPr>
          <a:xfrm>
            <a:off x="8151726" y="18991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5" name="Ellipse 274"/>
          <p:cNvSpPr/>
          <p:nvPr/>
        </p:nvSpPr>
        <p:spPr>
          <a:xfrm>
            <a:off x="8561301" y="19086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6" name="Ellipse 275"/>
          <p:cNvSpPr/>
          <p:nvPr/>
        </p:nvSpPr>
        <p:spPr>
          <a:xfrm>
            <a:off x="8427951" y="20515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7" name="Ellipse 276"/>
          <p:cNvSpPr/>
          <p:nvPr/>
        </p:nvSpPr>
        <p:spPr>
          <a:xfrm>
            <a:off x="8056476" y="20991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8" name="Ellipse 277"/>
          <p:cNvSpPr/>
          <p:nvPr/>
        </p:nvSpPr>
        <p:spPr>
          <a:xfrm>
            <a:off x="7889789" y="21801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0" name="Ellipse 279"/>
          <p:cNvSpPr/>
          <p:nvPr/>
        </p:nvSpPr>
        <p:spPr>
          <a:xfrm>
            <a:off x="8280313" y="22944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1" name="Ellipse 280"/>
          <p:cNvSpPr/>
          <p:nvPr/>
        </p:nvSpPr>
        <p:spPr>
          <a:xfrm>
            <a:off x="8470813" y="22658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2" name="Ellipse 281"/>
          <p:cNvSpPr/>
          <p:nvPr/>
        </p:nvSpPr>
        <p:spPr>
          <a:xfrm>
            <a:off x="8229066" y="20911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3" name="Ellipse 282"/>
          <p:cNvSpPr/>
          <p:nvPr/>
        </p:nvSpPr>
        <p:spPr>
          <a:xfrm>
            <a:off x="8704176" y="18086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4" name="Ellipse 283"/>
          <p:cNvSpPr/>
          <p:nvPr/>
        </p:nvSpPr>
        <p:spPr>
          <a:xfrm>
            <a:off x="8899438" y="17419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5" name="Ellipse 284"/>
          <p:cNvSpPr/>
          <p:nvPr/>
        </p:nvSpPr>
        <p:spPr>
          <a:xfrm>
            <a:off x="9075651" y="16943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6" name="Ellipse 285"/>
          <p:cNvSpPr/>
          <p:nvPr/>
        </p:nvSpPr>
        <p:spPr>
          <a:xfrm>
            <a:off x="9275676" y="16562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7" name="Ellipse 286"/>
          <p:cNvSpPr/>
          <p:nvPr/>
        </p:nvSpPr>
        <p:spPr>
          <a:xfrm>
            <a:off x="9480463" y="16467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8" name="Ellipse 287"/>
          <p:cNvSpPr/>
          <p:nvPr/>
        </p:nvSpPr>
        <p:spPr>
          <a:xfrm>
            <a:off x="9704301" y="16514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9" name="Ellipse 288"/>
          <p:cNvSpPr/>
          <p:nvPr/>
        </p:nvSpPr>
        <p:spPr>
          <a:xfrm>
            <a:off x="9932901" y="16800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0" name="Ellipse 289"/>
          <p:cNvSpPr/>
          <p:nvPr/>
        </p:nvSpPr>
        <p:spPr>
          <a:xfrm>
            <a:off x="10128163" y="17133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1" name="Ellipse 290"/>
          <p:cNvSpPr/>
          <p:nvPr/>
        </p:nvSpPr>
        <p:spPr>
          <a:xfrm>
            <a:off x="10313901" y="17467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2" name="Ellipse 291"/>
          <p:cNvSpPr/>
          <p:nvPr/>
        </p:nvSpPr>
        <p:spPr>
          <a:xfrm>
            <a:off x="10523451" y="17752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3" name="Ellipse 292"/>
          <p:cNvSpPr/>
          <p:nvPr/>
        </p:nvSpPr>
        <p:spPr>
          <a:xfrm>
            <a:off x="10561551" y="20277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4" name="Ellipse 293"/>
          <p:cNvSpPr/>
          <p:nvPr/>
        </p:nvSpPr>
        <p:spPr>
          <a:xfrm>
            <a:off x="10371051" y="19896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5" name="Ellipse 294"/>
          <p:cNvSpPr/>
          <p:nvPr/>
        </p:nvSpPr>
        <p:spPr>
          <a:xfrm>
            <a:off x="10185313" y="19229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6" name="Ellipse 295"/>
          <p:cNvSpPr/>
          <p:nvPr/>
        </p:nvSpPr>
        <p:spPr>
          <a:xfrm>
            <a:off x="9994813" y="18991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7" name="Ellipse 296"/>
          <p:cNvSpPr/>
          <p:nvPr/>
        </p:nvSpPr>
        <p:spPr>
          <a:xfrm>
            <a:off x="9766213" y="18657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8" name="Ellipse 297"/>
          <p:cNvSpPr/>
          <p:nvPr/>
        </p:nvSpPr>
        <p:spPr>
          <a:xfrm>
            <a:off x="9547138" y="18514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9" name="Ellipse 298"/>
          <p:cNvSpPr/>
          <p:nvPr/>
        </p:nvSpPr>
        <p:spPr>
          <a:xfrm>
            <a:off x="9356638" y="18419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0" name="Ellipse 299"/>
          <p:cNvSpPr/>
          <p:nvPr/>
        </p:nvSpPr>
        <p:spPr>
          <a:xfrm>
            <a:off x="9166138" y="18657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1" name="Ellipse 300"/>
          <p:cNvSpPr/>
          <p:nvPr/>
        </p:nvSpPr>
        <p:spPr>
          <a:xfrm>
            <a:off x="8951826" y="19181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2" name="Ellipse 301"/>
          <p:cNvSpPr/>
          <p:nvPr/>
        </p:nvSpPr>
        <p:spPr>
          <a:xfrm>
            <a:off x="8780376" y="19848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3" name="Ellipse 302"/>
          <p:cNvSpPr/>
          <p:nvPr/>
        </p:nvSpPr>
        <p:spPr>
          <a:xfrm>
            <a:off x="8608926" y="21229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4" name="Ellipse 303"/>
          <p:cNvSpPr/>
          <p:nvPr/>
        </p:nvSpPr>
        <p:spPr>
          <a:xfrm>
            <a:off x="8804188" y="21467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5" name="Ellipse 304"/>
          <p:cNvSpPr/>
          <p:nvPr/>
        </p:nvSpPr>
        <p:spPr>
          <a:xfrm>
            <a:off x="9004213" y="20800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6" name="Ellipse 305"/>
          <p:cNvSpPr/>
          <p:nvPr/>
        </p:nvSpPr>
        <p:spPr>
          <a:xfrm>
            <a:off x="9209001" y="20515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7" name="Ellipse 306"/>
          <p:cNvSpPr/>
          <p:nvPr/>
        </p:nvSpPr>
        <p:spPr>
          <a:xfrm>
            <a:off x="9394738" y="20562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8" name="Ellipse 307"/>
          <p:cNvSpPr/>
          <p:nvPr/>
        </p:nvSpPr>
        <p:spPr>
          <a:xfrm>
            <a:off x="9618576" y="20467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9" name="Ellipse 308"/>
          <p:cNvSpPr/>
          <p:nvPr/>
        </p:nvSpPr>
        <p:spPr>
          <a:xfrm>
            <a:off x="9799551" y="20800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0" name="Ellipse 309"/>
          <p:cNvSpPr/>
          <p:nvPr/>
        </p:nvSpPr>
        <p:spPr>
          <a:xfrm>
            <a:off x="9985288" y="21181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1" name="Ellipse 310"/>
          <p:cNvSpPr/>
          <p:nvPr/>
        </p:nvSpPr>
        <p:spPr>
          <a:xfrm>
            <a:off x="10199601" y="21753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2" name="Ellipse 311"/>
          <p:cNvSpPr/>
          <p:nvPr/>
        </p:nvSpPr>
        <p:spPr>
          <a:xfrm>
            <a:off x="10404388" y="22277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3" name="Ellipse 312"/>
          <p:cNvSpPr/>
          <p:nvPr/>
        </p:nvSpPr>
        <p:spPr>
          <a:xfrm>
            <a:off x="10575838" y="23229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4" name="Ellipse 313"/>
          <p:cNvSpPr/>
          <p:nvPr/>
        </p:nvSpPr>
        <p:spPr>
          <a:xfrm>
            <a:off x="10771101" y="24087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5" name="Ellipse 314"/>
          <p:cNvSpPr/>
          <p:nvPr/>
        </p:nvSpPr>
        <p:spPr>
          <a:xfrm>
            <a:off x="10937788" y="27897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6" name="Ellipse 315"/>
          <p:cNvSpPr/>
          <p:nvPr/>
        </p:nvSpPr>
        <p:spPr>
          <a:xfrm>
            <a:off x="10761575" y="26754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7" name="Ellipse 316"/>
          <p:cNvSpPr/>
          <p:nvPr/>
        </p:nvSpPr>
        <p:spPr>
          <a:xfrm>
            <a:off x="10594888" y="25706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8" name="Ellipse 317"/>
          <p:cNvSpPr/>
          <p:nvPr/>
        </p:nvSpPr>
        <p:spPr>
          <a:xfrm>
            <a:off x="10404388" y="24753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9" name="Ellipse 318"/>
          <p:cNvSpPr/>
          <p:nvPr/>
        </p:nvSpPr>
        <p:spPr>
          <a:xfrm>
            <a:off x="10204363" y="23896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0" name="Ellipse 319"/>
          <p:cNvSpPr/>
          <p:nvPr/>
        </p:nvSpPr>
        <p:spPr>
          <a:xfrm>
            <a:off x="10004338" y="23372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1" name="Ellipse 320"/>
          <p:cNvSpPr/>
          <p:nvPr/>
        </p:nvSpPr>
        <p:spPr>
          <a:xfrm>
            <a:off x="9790025" y="22896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2" name="Ellipse 321"/>
          <p:cNvSpPr/>
          <p:nvPr/>
        </p:nvSpPr>
        <p:spPr>
          <a:xfrm>
            <a:off x="9628100" y="22420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3" name="Ellipse 322"/>
          <p:cNvSpPr/>
          <p:nvPr/>
        </p:nvSpPr>
        <p:spPr>
          <a:xfrm>
            <a:off x="9437600" y="22467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4" name="Ellipse 323"/>
          <p:cNvSpPr/>
          <p:nvPr/>
        </p:nvSpPr>
        <p:spPr>
          <a:xfrm>
            <a:off x="9251863" y="22229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5" name="Ellipse 324"/>
          <p:cNvSpPr/>
          <p:nvPr/>
        </p:nvSpPr>
        <p:spPr>
          <a:xfrm>
            <a:off x="9047075" y="22563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6" name="Ellipse 325"/>
          <p:cNvSpPr/>
          <p:nvPr/>
        </p:nvSpPr>
        <p:spPr>
          <a:xfrm>
            <a:off x="8632738" y="24944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7" name="Ellipse 326"/>
          <p:cNvSpPr/>
          <p:nvPr/>
        </p:nvSpPr>
        <p:spPr>
          <a:xfrm>
            <a:off x="8632738" y="23039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8" name="Ellipse 327"/>
          <p:cNvSpPr/>
          <p:nvPr/>
        </p:nvSpPr>
        <p:spPr>
          <a:xfrm>
            <a:off x="8804188" y="25515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9" name="Ellipse 328"/>
          <p:cNvSpPr/>
          <p:nvPr/>
        </p:nvSpPr>
        <p:spPr>
          <a:xfrm>
            <a:off x="8842288" y="23563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0" name="Ellipse 329"/>
          <p:cNvSpPr/>
          <p:nvPr/>
        </p:nvSpPr>
        <p:spPr>
          <a:xfrm>
            <a:off x="9023263" y="24515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1" name="Ellipse 330"/>
          <p:cNvSpPr/>
          <p:nvPr/>
        </p:nvSpPr>
        <p:spPr>
          <a:xfrm>
            <a:off x="9199475" y="24087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2" name="Ellipse 331"/>
          <p:cNvSpPr/>
          <p:nvPr/>
        </p:nvSpPr>
        <p:spPr>
          <a:xfrm>
            <a:off x="9404263" y="24087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3" name="Ellipse 332"/>
          <p:cNvSpPr/>
          <p:nvPr/>
        </p:nvSpPr>
        <p:spPr>
          <a:xfrm>
            <a:off x="9594763" y="24325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4" name="Ellipse 333"/>
          <p:cNvSpPr/>
          <p:nvPr/>
        </p:nvSpPr>
        <p:spPr>
          <a:xfrm>
            <a:off x="9785263" y="24849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5" name="Ellipse 334"/>
          <p:cNvSpPr/>
          <p:nvPr/>
        </p:nvSpPr>
        <p:spPr>
          <a:xfrm>
            <a:off x="9990050" y="25468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6" name="Ellipse 335"/>
          <p:cNvSpPr/>
          <p:nvPr/>
        </p:nvSpPr>
        <p:spPr>
          <a:xfrm>
            <a:off x="10180550" y="26087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7" name="Ellipse 336"/>
          <p:cNvSpPr/>
          <p:nvPr/>
        </p:nvSpPr>
        <p:spPr>
          <a:xfrm>
            <a:off x="10375813" y="26801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8" name="Ellipse 337"/>
          <p:cNvSpPr/>
          <p:nvPr/>
        </p:nvSpPr>
        <p:spPr>
          <a:xfrm>
            <a:off x="10547263" y="27897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9" name="Ellipse 338"/>
          <p:cNvSpPr/>
          <p:nvPr/>
        </p:nvSpPr>
        <p:spPr>
          <a:xfrm>
            <a:off x="10690138" y="28897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0" name="Ellipse 339"/>
          <p:cNvSpPr/>
          <p:nvPr/>
        </p:nvSpPr>
        <p:spPr>
          <a:xfrm>
            <a:off x="11061613" y="36612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1" name="Ellipse 340"/>
          <p:cNvSpPr/>
          <p:nvPr/>
        </p:nvSpPr>
        <p:spPr>
          <a:xfrm>
            <a:off x="10923500" y="34897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2" name="Ellipse 341"/>
          <p:cNvSpPr/>
          <p:nvPr/>
        </p:nvSpPr>
        <p:spPr>
          <a:xfrm>
            <a:off x="10780625" y="33183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3" name="Ellipse 342"/>
          <p:cNvSpPr/>
          <p:nvPr/>
        </p:nvSpPr>
        <p:spPr>
          <a:xfrm>
            <a:off x="10637750" y="31468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4" name="Ellipse 343"/>
          <p:cNvSpPr/>
          <p:nvPr/>
        </p:nvSpPr>
        <p:spPr>
          <a:xfrm>
            <a:off x="10509163" y="30230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5" name="Ellipse 344"/>
          <p:cNvSpPr/>
          <p:nvPr/>
        </p:nvSpPr>
        <p:spPr>
          <a:xfrm>
            <a:off x="10304375" y="28944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6" name="Ellipse 345"/>
          <p:cNvSpPr/>
          <p:nvPr/>
        </p:nvSpPr>
        <p:spPr>
          <a:xfrm>
            <a:off x="10137688" y="28135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7" name="Ellipse 346"/>
          <p:cNvSpPr/>
          <p:nvPr/>
        </p:nvSpPr>
        <p:spPr>
          <a:xfrm>
            <a:off x="9951950" y="27516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8" name="Ellipse 347"/>
          <p:cNvSpPr/>
          <p:nvPr/>
        </p:nvSpPr>
        <p:spPr>
          <a:xfrm>
            <a:off x="9761450" y="26658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9" name="Ellipse 348"/>
          <p:cNvSpPr/>
          <p:nvPr/>
        </p:nvSpPr>
        <p:spPr>
          <a:xfrm>
            <a:off x="9594763" y="26230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0" name="Ellipse 349"/>
          <p:cNvSpPr/>
          <p:nvPr/>
        </p:nvSpPr>
        <p:spPr>
          <a:xfrm>
            <a:off x="9404263" y="25896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1" name="Ellipse 350"/>
          <p:cNvSpPr/>
          <p:nvPr/>
        </p:nvSpPr>
        <p:spPr>
          <a:xfrm>
            <a:off x="9199475" y="25801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2" name="Ellipse 351"/>
          <p:cNvSpPr/>
          <p:nvPr/>
        </p:nvSpPr>
        <p:spPr>
          <a:xfrm>
            <a:off x="8985163" y="26373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5" name="Ellipse 354"/>
          <p:cNvSpPr/>
          <p:nvPr/>
        </p:nvSpPr>
        <p:spPr>
          <a:xfrm>
            <a:off x="9094700" y="27611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6" name="Ellipse 355"/>
          <p:cNvSpPr/>
          <p:nvPr/>
        </p:nvSpPr>
        <p:spPr>
          <a:xfrm>
            <a:off x="9299488" y="27658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7" name="Ellipse 356"/>
          <p:cNvSpPr/>
          <p:nvPr/>
        </p:nvSpPr>
        <p:spPr>
          <a:xfrm>
            <a:off x="9489988" y="27849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8" name="Ellipse 357"/>
          <p:cNvSpPr/>
          <p:nvPr/>
        </p:nvSpPr>
        <p:spPr>
          <a:xfrm>
            <a:off x="9699538" y="28278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9" name="Ellipse 358"/>
          <p:cNvSpPr/>
          <p:nvPr/>
        </p:nvSpPr>
        <p:spPr>
          <a:xfrm>
            <a:off x="9866225" y="29135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1" name="Ellipse 360"/>
          <p:cNvSpPr/>
          <p:nvPr/>
        </p:nvSpPr>
        <p:spPr>
          <a:xfrm>
            <a:off x="10047200" y="29754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2" name="Ellipse 361"/>
          <p:cNvSpPr/>
          <p:nvPr/>
        </p:nvSpPr>
        <p:spPr>
          <a:xfrm>
            <a:off x="10223413" y="31040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3" name="Ellipse 362"/>
          <p:cNvSpPr/>
          <p:nvPr/>
        </p:nvSpPr>
        <p:spPr>
          <a:xfrm>
            <a:off x="10390100" y="32230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4" name="Ellipse 363"/>
          <p:cNvSpPr/>
          <p:nvPr/>
        </p:nvSpPr>
        <p:spPr>
          <a:xfrm>
            <a:off x="10556788" y="33754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5" name="Ellipse 364"/>
          <p:cNvSpPr/>
          <p:nvPr/>
        </p:nvSpPr>
        <p:spPr>
          <a:xfrm>
            <a:off x="10699663" y="35278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6" name="Ellipse 365"/>
          <p:cNvSpPr/>
          <p:nvPr/>
        </p:nvSpPr>
        <p:spPr>
          <a:xfrm>
            <a:off x="10813963" y="36755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7" name="Ellipse 366"/>
          <p:cNvSpPr/>
          <p:nvPr/>
        </p:nvSpPr>
        <p:spPr>
          <a:xfrm>
            <a:off x="10966363" y="38946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8" name="Ellipse 367"/>
          <p:cNvSpPr/>
          <p:nvPr/>
        </p:nvSpPr>
        <p:spPr>
          <a:xfrm>
            <a:off x="11109238" y="41517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9" name="Ellipse 368"/>
          <p:cNvSpPr/>
          <p:nvPr/>
        </p:nvSpPr>
        <p:spPr>
          <a:xfrm>
            <a:off x="10909213" y="43089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0" name="Ellipse 369"/>
          <p:cNvSpPr/>
          <p:nvPr/>
        </p:nvSpPr>
        <p:spPr>
          <a:xfrm>
            <a:off x="10823488" y="40993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1" name="Ellipse 370"/>
          <p:cNvSpPr/>
          <p:nvPr/>
        </p:nvSpPr>
        <p:spPr>
          <a:xfrm>
            <a:off x="10728238" y="39136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2" name="Ellipse 371"/>
          <p:cNvSpPr/>
          <p:nvPr/>
        </p:nvSpPr>
        <p:spPr>
          <a:xfrm>
            <a:off x="10590125" y="37279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3" name="Ellipse 372"/>
          <p:cNvSpPr/>
          <p:nvPr/>
        </p:nvSpPr>
        <p:spPr>
          <a:xfrm>
            <a:off x="10456775" y="35564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4" name="Ellipse 373"/>
          <p:cNvSpPr/>
          <p:nvPr/>
        </p:nvSpPr>
        <p:spPr>
          <a:xfrm>
            <a:off x="10294850" y="34135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5" name="Ellipse 374"/>
          <p:cNvSpPr/>
          <p:nvPr/>
        </p:nvSpPr>
        <p:spPr>
          <a:xfrm>
            <a:off x="10142450" y="32802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6" name="Ellipse 375"/>
          <p:cNvSpPr/>
          <p:nvPr/>
        </p:nvSpPr>
        <p:spPr>
          <a:xfrm>
            <a:off x="9951950" y="31659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7" name="Ellipse 376"/>
          <p:cNvSpPr/>
          <p:nvPr/>
        </p:nvSpPr>
        <p:spPr>
          <a:xfrm>
            <a:off x="9799550" y="30897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8" name="Ellipse 377"/>
          <p:cNvSpPr/>
          <p:nvPr/>
        </p:nvSpPr>
        <p:spPr>
          <a:xfrm>
            <a:off x="9609050" y="29897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9" name="Ellipse 378"/>
          <p:cNvSpPr/>
          <p:nvPr/>
        </p:nvSpPr>
        <p:spPr>
          <a:xfrm>
            <a:off x="9442363" y="29421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0" name="Ellipse 379"/>
          <p:cNvSpPr/>
          <p:nvPr/>
        </p:nvSpPr>
        <p:spPr>
          <a:xfrm>
            <a:off x="9237575" y="29325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1" name="Ellipse 380"/>
          <p:cNvSpPr/>
          <p:nvPr/>
        </p:nvSpPr>
        <p:spPr>
          <a:xfrm>
            <a:off x="8980400" y="29325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2" name="Ellipse 381"/>
          <p:cNvSpPr/>
          <p:nvPr/>
        </p:nvSpPr>
        <p:spPr>
          <a:xfrm>
            <a:off x="8842288" y="30992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3" name="Ellipse 382"/>
          <p:cNvSpPr/>
          <p:nvPr/>
        </p:nvSpPr>
        <p:spPr>
          <a:xfrm>
            <a:off x="9094700" y="30611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4" name="Ellipse 383"/>
          <p:cNvSpPr/>
          <p:nvPr/>
        </p:nvSpPr>
        <p:spPr>
          <a:xfrm>
            <a:off x="9323300" y="30897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5" name="Ellipse 384"/>
          <p:cNvSpPr/>
          <p:nvPr/>
        </p:nvSpPr>
        <p:spPr>
          <a:xfrm>
            <a:off x="9542375" y="31468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6" name="Ellipse 385"/>
          <p:cNvSpPr/>
          <p:nvPr/>
        </p:nvSpPr>
        <p:spPr>
          <a:xfrm>
            <a:off x="9709063" y="32230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7" name="Ellipse 386"/>
          <p:cNvSpPr/>
          <p:nvPr/>
        </p:nvSpPr>
        <p:spPr>
          <a:xfrm>
            <a:off x="9856700" y="33421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8" name="Ellipse 387"/>
          <p:cNvSpPr/>
          <p:nvPr/>
        </p:nvSpPr>
        <p:spPr>
          <a:xfrm>
            <a:off x="10028150" y="34469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9" name="Ellipse 388"/>
          <p:cNvSpPr/>
          <p:nvPr/>
        </p:nvSpPr>
        <p:spPr>
          <a:xfrm>
            <a:off x="10161500" y="35993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0" name="Ellipse 389"/>
          <p:cNvSpPr/>
          <p:nvPr/>
        </p:nvSpPr>
        <p:spPr>
          <a:xfrm>
            <a:off x="10328188" y="37612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1" name="Ellipse 390"/>
          <p:cNvSpPr/>
          <p:nvPr/>
        </p:nvSpPr>
        <p:spPr>
          <a:xfrm>
            <a:off x="10471063" y="39327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2" name="Ellipse 391"/>
          <p:cNvSpPr/>
          <p:nvPr/>
        </p:nvSpPr>
        <p:spPr>
          <a:xfrm>
            <a:off x="10585363" y="41184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3" name="Ellipse 392"/>
          <p:cNvSpPr/>
          <p:nvPr/>
        </p:nvSpPr>
        <p:spPr>
          <a:xfrm>
            <a:off x="10652038" y="42994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4" name="Ellipse 393"/>
          <p:cNvSpPr/>
          <p:nvPr/>
        </p:nvSpPr>
        <p:spPr>
          <a:xfrm>
            <a:off x="10733000" y="44756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5" name="Ellipse 394"/>
          <p:cNvSpPr/>
          <p:nvPr/>
        </p:nvSpPr>
        <p:spPr>
          <a:xfrm>
            <a:off x="10528213" y="51757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6" name="Ellipse 395"/>
          <p:cNvSpPr/>
          <p:nvPr/>
        </p:nvSpPr>
        <p:spPr>
          <a:xfrm>
            <a:off x="10485350" y="49185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7" name="Ellipse 396"/>
          <p:cNvSpPr/>
          <p:nvPr/>
        </p:nvSpPr>
        <p:spPr>
          <a:xfrm>
            <a:off x="10456775" y="46851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8" name="Ellipse 397"/>
          <p:cNvSpPr/>
          <p:nvPr/>
        </p:nvSpPr>
        <p:spPr>
          <a:xfrm>
            <a:off x="10447250" y="44518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9" name="Ellipse 398"/>
          <p:cNvSpPr/>
          <p:nvPr/>
        </p:nvSpPr>
        <p:spPr>
          <a:xfrm>
            <a:off x="10413913" y="42946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0" name="Ellipse 399"/>
          <p:cNvSpPr/>
          <p:nvPr/>
        </p:nvSpPr>
        <p:spPr>
          <a:xfrm>
            <a:off x="10328188" y="41232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1" name="Ellipse 400"/>
          <p:cNvSpPr/>
          <p:nvPr/>
        </p:nvSpPr>
        <p:spPr>
          <a:xfrm>
            <a:off x="10209125" y="39231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2" name="Ellipse 401"/>
          <p:cNvSpPr/>
          <p:nvPr/>
        </p:nvSpPr>
        <p:spPr>
          <a:xfrm>
            <a:off x="10066250" y="37707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3" name="Ellipse 402"/>
          <p:cNvSpPr/>
          <p:nvPr/>
        </p:nvSpPr>
        <p:spPr>
          <a:xfrm>
            <a:off x="9937663" y="36421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4" name="Ellipse 403"/>
          <p:cNvSpPr/>
          <p:nvPr/>
        </p:nvSpPr>
        <p:spPr>
          <a:xfrm>
            <a:off x="9751925" y="34945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5" name="Ellipse 404"/>
          <p:cNvSpPr/>
          <p:nvPr/>
        </p:nvSpPr>
        <p:spPr>
          <a:xfrm>
            <a:off x="9609050" y="34040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6" name="Ellipse 405"/>
          <p:cNvSpPr/>
          <p:nvPr/>
        </p:nvSpPr>
        <p:spPr>
          <a:xfrm>
            <a:off x="9432838" y="33183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7" name="Ellipse 406"/>
          <p:cNvSpPr/>
          <p:nvPr/>
        </p:nvSpPr>
        <p:spPr>
          <a:xfrm>
            <a:off x="9204238" y="32469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8" name="Ellipse 407"/>
          <p:cNvSpPr/>
          <p:nvPr/>
        </p:nvSpPr>
        <p:spPr>
          <a:xfrm>
            <a:off x="8994688" y="32373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0" name="Ellipse 409"/>
          <p:cNvSpPr/>
          <p:nvPr/>
        </p:nvSpPr>
        <p:spPr>
          <a:xfrm>
            <a:off x="9089938" y="33945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1" name="Ellipse 410"/>
          <p:cNvSpPr/>
          <p:nvPr/>
        </p:nvSpPr>
        <p:spPr>
          <a:xfrm>
            <a:off x="9332825" y="34516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2" name="Ellipse 411"/>
          <p:cNvSpPr/>
          <p:nvPr/>
        </p:nvSpPr>
        <p:spPr>
          <a:xfrm>
            <a:off x="9513800" y="35517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3" name="Ellipse 412"/>
          <p:cNvSpPr/>
          <p:nvPr/>
        </p:nvSpPr>
        <p:spPr>
          <a:xfrm>
            <a:off x="9694775" y="36564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4" name="Ellipse 413"/>
          <p:cNvSpPr/>
          <p:nvPr/>
        </p:nvSpPr>
        <p:spPr>
          <a:xfrm>
            <a:off x="9832888" y="38041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5" name="Ellipse 414"/>
          <p:cNvSpPr/>
          <p:nvPr/>
        </p:nvSpPr>
        <p:spPr>
          <a:xfrm>
            <a:off x="9971000" y="39469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6" name="Ellipse 415"/>
          <p:cNvSpPr/>
          <p:nvPr/>
        </p:nvSpPr>
        <p:spPr>
          <a:xfrm>
            <a:off x="10094825" y="41184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7" name="Ellipse 416"/>
          <p:cNvSpPr/>
          <p:nvPr/>
        </p:nvSpPr>
        <p:spPr>
          <a:xfrm>
            <a:off x="10185313" y="42994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8" name="Ellipse 417"/>
          <p:cNvSpPr/>
          <p:nvPr/>
        </p:nvSpPr>
        <p:spPr>
          <a:xfrm>
            <a:off x="10242463" y="45184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9" name="Ellipse 418"/>
          <p:cNvSpPr/>
          <p:nvPr/>
        </p:nvSpPr>
        <p:spPr>
          <a:xfrm>
            <a:off x="10266275" y="47137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0" name="Ellipse 419"/>
          <p:cNvSpPr/>
          <p:nvPr/>
        </p:nvSpPr>
        <p:spPr>
          <a:xfrm>
            <a:off x="10275800" y="49137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1" name="Ellipse 420"/>
          <p:cNvSpPr/>
          <p:nvPr/>
        </p:nvSpPr>
        <p:spPr>
          <a:xfrm>
            <a:off x="10294850" y="50947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2" name="Ellipse 421"/>
          <p:cNvSpPr/>
          <p:nvPr/>
        </p:nvSpPr>
        <p:spPr>
          <a:xfrm>
            <a:off x="10313900" y="53043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3" name="Ellipse 422"/>
          <p:cNvSpPr/>
          <p:nvPr/>
        </p:nvSpPr>
        <p:spPr>
          <a:xfrm>
            <a:off x="10032913" y="55471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4" name="Ellipse 423"/>
          <p:cNvSpPr/>
          <p:nvPr/>
        </p:nvSpPr>
        <p:spPr>
          <a:xfrm>
            <a:off x="10080538" y="52995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5" name="Ellipse 424"/>
          <p:cNvSpPr/>
          <p:nvPr/>
        </p:nvSpPr>
        <p:spPr>
          <a:xfrm>
            <a:off x="10075775" y="51090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6" name="Ellipse 425"/>
          <p:cNvSpPr/>
          <p:nvPr/>
        </p:nvSpPr>
        <p:spPr>
          <a:xfrm>
            <a:off x="10066250" y="48709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7" name="Ellipse 426"/>
          <p:cNvSpPr/>
          <p:nvPr/>
        </p:nvSpPr>
        <p:spPr>
          <a:xfrm>
            <a:off x="10009100" y="46613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8" name="Ellipse 427"/>
          <p:cNvSpPr/>
          <p:nvPr/>
        </p:nvSpPr>
        <p:spPr>
          <a:xfrm>
            <a:off x="9990050" y="44661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9" name="Ellipse 428"/>
          <p:cNvSpPr/>
          <p:nvPr/>
        </p:nvSpPr>
        <p:spPr>
          <a:xfrm>
            <a:off x="9923375" y="42660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0" name="Ellipse 429"/>
          <p:cNvSpPr/>
          <p:nvPr/>
        </p:nvSpPr>
        <p:spPr>
          <a:xfrm>
            <a:off x="9818600" y="40851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1" name="Ellipse 430"/>
          <p:cNvSpPr/>
          <p:nvPr/>
        </p:nvSpPr>
        <p:spPr>
          <a:xfrm>
            <a:off x="9713825" y="39327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2" name="Ellipse 431"/>
          <p:cNvSpPr/>
          <p:nvPr/>
        </p:nvSpPr>
        <p:spPr>
          <a:xfrm>
            <a:off x="9547138" y="37660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3" name="Ellipse 432"/>
          <p:cNvSpPr/>
          <p:nvPr/>
        </p:nvSpPr>
        <p:spPr>
          <a:xfrm>
            <a:off x="9356638" y="36517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4" name="Ellipse 433"/>
          <p:cNvSpPr/>
          <p:nvPr/>
        </p:nvSpPr>
        <p:spPr>
          <a:xfrm>
            <a:off x="9175663" y="35659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5" name="Ellipse 434"/>
          <p:cNvSpPr/>
          <p:nvPr/>
        </p:nvSpPr>
        <p:spPr>
          <a:xfrm>
            <a:off x="8975638" y="36660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6" name="Ellipse 435"/>
          <p:cNvSpPr/>
          <p:nvPr/>
        </p:nvSpPr>
        <p:spPr>
          <a:xfrm>
            <a:off x="9180425" y="37517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7" name="Ellipse 436"/>
          <p:cNvSpPr/>
          <p:nvPr/>
        </p:nvSpPr>
        <p:spPr>
          <a:xfrm>
            <a:off x="9380450" y="38374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8" name="Ellipse 437"/>
          <p:cNvSpPr/>
          <p:nvPr/>
        </p:nvSpPr>
        <p:spPr>
          <a:xfrm>
            <a:off x="9542375" y="40136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9" name="Ellipse 438"/>
          <p:cNvSpPr/>
          <p:nvPr/>
        </p:nvSpPr>
        <p:spPr>
          <a:xfrm>
            <a:off x="9261388" y="39755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0" name="Ellipse 439"/>
          <p:cNvSpPr/>
          <p:nvPr/>
        </p:nvSpPr>
        <p:spPr>
          <a:xfrm>
            <a:off x="9385213" y="41136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1" name="Ellipse 440"/>
          <p:cNvSpPr/>
          <p:nvPr/>
        </p:nvSpPr>
        <p:spPr>
          <a:xfrm>
            <a:off x="9642388" y="41851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2" name="Ellipse 441"/>
          <p:cNvSpPr/>
          <p:nvPr/>
        </p:nvSpPr>
        <p:spPr>
          <a:xfrm>
            <a:off x="9489988" y="42994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3" name="Ellipse 442"/>
          <p:cNvSpPr/>
          <p:nvPr/>
        </p:nvSpPr>
        <p:spPr>
          <a:xfrm>
            <a:off x="9742400" y="43803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4" name="Ellipse 443"/>
          <p:cNvSpPr/>
          <p:nvPr/>
        </p:nvSpPr>
        <p:spPr>
          <a:xfrm>
            <a:off x="9580475" y="44613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5" name="Ellipse 444"/>
          <p:cNvSpPr/>
          <p:nvPr/>
        </p:nvSpPr>
        <p:spPr>
          <a:xfrm>
            <a:off x="9580475" y="47137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6" name="Ellipse 445"/>
          <p:cNvSpPr/>
          <p:nvPr/>
        </p:nvSpPr>
        <p:spPr>
          <a:xfrm>
            <a:off x="9794788" y="45899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7" name="Ellipse 446"/>
          <p:cNvSpPr/>
          <p:nvPr/>
        </p:nvSpPr>
        <p:spPr>
          <a:xfrm>
            <a:off x="9828125" y="48137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8" name="Ellipse 447"/>
          <p:cNvSpPr/>
          <p:nvPr/>
        </p:nvSpPr>
        <p:spPr>
          <a:xfrm>
            <a:off x="9632863" y="48899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9" name="Ellipse 448"/>
          <p:cNvSpPr/>
          <p:nvPr/>
        </p:nvSpPr>
        <p:spPr>
          <a:xfrm>
            <a:off x="9632863" y="51138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0" name="Ellipse 449"/>
          <p:cNvSpPr/>
          <p:nvPr/>
        </p:nvSpPr>
        <p:spPr>
          <a:xfrm>
            <a:off x="9861463" y="50328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1" name="Ellipse 450"/>
          <p:cNvSpPr/>
          <p:nvPr/>
        </p:nvSpPr>
        <p:spPr>
          <a:xfrm>
            <a:off x="9866225" y="52471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2" name="Ellipse 451"/>
          <p:cNvSpPr/>
          <p:nvPr/>
        </p:nvSpPr>
        <p:spPr>
          <a:xfrm>
            <a:off x="9618575" y="53662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3" name="Ellipse 452"/>
          <p:cNvSpPr/>
          <p:nvPr/>
        </p:nvSpPr>
        <p:spPr>
          <a:xfrm>
            <a:off x="9842413" y="54519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4" name="Ellipse 453"/>
          <p:cNvSpPr/>
          <p:nvPr/>
        </p:nvSpPr>
        <p:spPr>
          <a:xfrm>
            <a:off x="9823363" y="56567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5" name="Ellipse 454"/>
          <p:cNvSpPr/>
          <p:nvPr/>
        </p:nvSpPr>
        <p:spPr>
          <a:xfrm>
            <a:off x="9575713" y="57900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6" name="Ellipse 455"/>
          <p:cNvSpPr/>
          <p:nvPr/>
        </p:nvSpPr>
        <p:spPr>
          <a:xfrm>
            <a:off x="9609050" y="55805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7" name="Ellipse 456"/>
          <p:cNvSpPr/>
          <p:nvPr/>
        </p:nvSpPr>
        <p:spPr>
          <a:xfrm>
            <a:off x="9509038" y="60329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8" name="Ellipse 457"/>
          <p:cNvSpPr/>
          <p:nvPr/>
        </p:nvSpPr>
        <p:spPr>
          <a:xfrm>
            <a:off x="9223288" y="61044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9" name="Ellipse 458"/>
          <p:cNvSpPr/>
          <p:nvPr/>
        </p:nvSpPr>
        <p:spPr>
          <a:xfrm>
            <a:off x="9299488" y="58948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0" name="Ellipse 459"/>
          <p:cNvSpPr/>
          <p:nvPr/>
        </p:nvSpPr>
        <p:spPr>
          <a:xfrm>
            <a:off x="9342350" y="56900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1" name="Ellipse 460"/>
          <p:cNvSpPr/>
          <p:nvPr/>
        </p:nvSpPr>
        <p:spPr>
          <a:xfrm>
            <a:off x="9375688" y="54757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2" name="Ellipse 461"/>
          <p:cNvSpPr/>
          <p:nvPr/>
        </p:nvSpPr>
        <p:spPr>
          <a:xfrm>
            <a:off x="9023263" y="59424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3" name="Ellipse 462"/>
          <p:cNvSpPr/>
          <p:nvPr/>
        </p:nvSpPr>
        <p:spPr>
          <a:xfrm>
            <a:off x="9080413" y="57376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4" name="Ellipse 463"/>
          <p:cNvSpPr/>
          <p:nvPr/>
        </p:nvSpPr>
        <p:spPr>
          <a:xfrm>
            <a:off x="9151850" y="54948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5" name="Ellipse 464"/>
          <p:cNvSpPr/>
          <p:nvPr/>
        </p:nvSpPr>
        <p:spPr>
          <a:xfrm>
            <a:off x="9156613" y="52900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6" name="Ellipse 465"/>
          <p:cNvSpPr/>
          <p:nvPr/>
        </p:nvSpPr>
        <p:spPr>
          <a:xfrm>
            <a:off x="9370925" y="52423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7" name="Ellipse 466"/>
          <p:cNvSpPr/>
          <p:nvPr/>
        </p:nvSpPr>
        <p:spPr>
          <a:xfrm>
            <a:off x="9389975" y="49947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8" name="Ellipse 467"/>
          <p:cNvSpPr/>
          <p:nvPr/>
        </p:nvSpPr>
        <p:spPr>
          <a:xfrm>
            <a:off x="9185188" y="50518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9" name="Ellipse 468"/>
          <p:cNvSpPr/>
          <p:nvPr/>
        </p:nvSpPr>
        <p:spPr>
          <a:xfrm>
            <a:off x="9161375" y="48471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0" name="Ellipse 469"/>
          <p:cNvSpPr/>
          <p:nvPr/>
        </p:nvSpPr>
        <p:spPr>
          <a:xfrm>
            <a:off x="9389975" y="47709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1" name="Ellipse 470"/>
          <p:cNvSpPr/>
          <p:nvPr/>
        </p:nvSpPr>
        <p:spPr>
          <a:xfrm>
            <a:off x="9370925" y="45851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2" name="Ellipse 471"/>
          <p:cNvSpPr/>
          <p:nvPr/>
        </p:nvSpPr>
        <p:spPr>
          <a:xfrm>
            <a:off x="9175663" y="46327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3" name="Ellipse 472"/>
          <p:cNvSpPr/>
          <p:nvPr/>
        </p:nvSpPr>
        <p:spPr>
          <a:xfrm>
            <a:off x="9104225" y="44375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4" name="Ellipse 473"/>
          <p:cNvSpPr/>
          <p:nvPr/>
        </p:nvSpPr>
        <p:spPr>
          <a:xfrm>
            <a:off x="9313775" y="43756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5" name="Ellipse 474"/>
          <p:cNvSpPr/>
          <p:nvPr/>
        </p:nvSpPr>
        <p:spPr>
          <a:xfrm>
            <a:off x="9204238" y="41565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6" name="Ellipse 475"/>
          <p:cNvSpPr/>
          <p:nvPr/>
        </p:nvSpPr>
        <p:spPr>
          <a:xfrm>
            <a:off x="9023263" y="42565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7" name="Ellipse 476"/>
          <p:cNvSpPr/>
          <p:nvPr/>
        </p:nvSpPr>
        <p:spPr>
          <a:xfrm>
            <a:off x="9032788" y="40470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8" name="Ellipse 477"/>
          <p:cNvSpPr/>
          <p:nvPr/>
        </p:nvSpPr>
        <p:spPr>
          <a:xfrm>
            <a:off x="8842288" y="40993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9" name="Ellipse 478"/>
          <p:cNvSpPr/>
          <p:nvPr/>
        </p:nvSpPr>
        <p:spPr>
          <a:xfrm>
            <a:off x="8832763" y="39041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0" name="Ellipse 479"/>
          <p:cNvSpPr/>
          <p:nvPr/>
        </p:nvSpPr>
        <p:spPr>
          <a:xfrm>
            <a:off x="9051838" y="38326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1" name="Ellipse 480"/>
          <p:cNvSpPr/>
          <p:nvPr/>
        </p:nvSpPr>
        <p:spPr>
          <a:xfrm>
            <a:off x="8804188" y="36993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2" name="Ellipse 481"/>
          <p:cNvSpPr/>
          <p:nvPr/>
        </p:nvSpPr>
        <p:spPr>
          <a:xfrm>
            <a:off x="8613688" y="40327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3" name="Ellipse 482"/>
          <p:cNvSpPr/>
          <p:nvPr/>
        </p:nvSpPr>
        <p:spPr>
          <a:xfrm>
            <a:off x="8804188" y="42756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4" name="Ellipse 483"/>
          <p:cNvSpPr/>
          <p:nvPr/>
        </p:nvSpPr>
        <p:spPr>
          <a:xfrm>
            <a:off x="8604163" y="42470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5" name="Ellipse 484"/>
          <p:cNvSpPr/>
          <p:nvPr/>
        </p:nvSpPr>
        <p:spPr>
          <a:xfrm>
            <a:off x="8742275" y="44422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6" name="Ellipse 485"/>
          <p:cNvSpPr/>
          <p:nvPr/>
        </p:nvSpPr>
        <p:spPr>
          <a:xfrm>
            <a:off x="8913725" y="44375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7" name="Ellipse 486"/>
          <p:cNvSpPr/>
          <p:nvPr/>
        </p:nvSpPr>
        <p:spPr>
          <a:xfrm>
            <a:off x="8989925" y="46518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8" name="Ellipse 487"/>
          <p:cNvSpPr/>
          <p:nvPr/>
        </p:nvSpPr>
        <p:spPr>
          <a:xfrm>
            <a:off x="8794663" y="46375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9" name="Ellipse 488"/>
          <p:cNvSpPr/>
          <p:nvPr/>
        </p:nvSpPr>
        <p:spPr>
          <a:xfrm>
            <a:off x="8794663" y="48280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0" name="Ellipse 489"/>
          <p:cNvSpPr/>
          <p:nvPr/>
        </p:nvSpPr>
        <p:spPr>
          <a:xfrm>
            <a:off x="8999450" y="48709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1" name="Ellipse 490"/>
          <p:cNvSpPr/>
          <p:nvPr/>
        </p:nvSpPr>
        <p:spPr>
          <a:xfrm>
            <a:off x="8975638" y="50566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2" name="Ellipse 491"/>
          <p:cNvSpPr/>
          <p:nvPr/>
        </p:nvSpPr>
        <p:spPr>
          <a:xfrm>
            <a:off x="8808950" y="50614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3" name="Ellipse 492"/>
          <p:cNvSpPr/>
          <p:nvPr/>
        </p:nvSpPr>
        <p:spPr>
          <a:xfrm>
            <a:off x="8732750" y="52804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4" name="Ellipse 493"/>
          <p:cNvSpPr/>
          <p:nvPr/>
        </p:nvSpPr>
        <p:spPr>
          <a:xfrm>
            <a:off x="8951825" y="52662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5" name="Ellipse 494"/>
          <p:cNvSpPr/>
          <p:nvPr/>
        </p:nvSpPr>
        <p:spPr>
          <a:xfrm>
            <a:off x="8899438" y="54805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6" name="Ellipse 495"/>
          <p:cNvSpPr/>
          <p:nvPr/>
        </p:nvSpPr>
        <p:spPr>
          <a:xfrm>
            <a:off x="8694650" y="54852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7" name="Ellipse 496"/>
          <p:cNvSpPr/>
          <p:nvPr/>
        </p:nvSpPr>
        <p:spPr>
          <a:xfrm>
            <a:off x="8661312" y="57234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8" name="Ellipse 497"/>
          <p:cNvSpPr/>
          <p:nvPr/>
        </p:nvSpPr>
        <p:spPr>
          <a:xfrm>
            <a:off x="8861337" y="57281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9" name="Ellipse 498"/>
          <p:cNvSpPr/>
          <p:nvPr/>
        </p:nvSpPr>
        <p:spPr>
          <a:xfrm>
            <a:off x="8775612" y="59234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0" name="Ellipse 499"/>
          <p:cNvSpPr/>
          <p:nvPr/>
        </p:nvSpPr>
        <p:spPr>
          <a:xfrm>
            <a:off x="8551774" y="59139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1" name="Ellipse 500"/>
          <p:cNvSpPr/>
          <p:nvPr/>
        </p:nvSpPr>
        <p:spPr>
          <a:xfrm>
            <a:off x="8446999" y="61282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2" name="Ellipse 501"/>
          <p:cNvSpPr/>
          <p:nvPr/>
        </p:nvSpPr>
        <p:spPr>
          <a:xfrm>
            <a:off x="8680362" y="61520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3" name="Ellipse 502"/>
          <p:cNvSpPr/>
          <p:nvPr/>
        </p:nvSpPr>
        <p:spPr>
          <a:xfrm>
            <a:off x="8570824" y="63187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4" name="Ellipse 503"/>
          <p:cNvSpPr/>
          <p:nvPr/>
        </p:nvSpPr>
        <p:spPr>
          <a:xfrm>
            <a:off x="8437474" y="64997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5" name="Ellipse 504"/>
          <p:cNvSpPr/>
          <p:nvPr/>
        </p:nvSpPr>
        <p:spPr>
          <a:xfrm>
            <a:off x="8299361" y="62663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6" name="Ellipse 505"/>
          <p:cNvSpPr/>
          <p:nvPr/>
        </p:nvSpPr>
        <p:spPr>
          <a:xfrm>
            <a:off x="8189824" y="64139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7" name="Ellipse 506"/>
          <p:cNvSpPr/>
          <p:nvPr/>
        </p:nvSpPr>
        <p:spPr>
          <a:xfrm>
            <a:off x="8023136" y="65520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8" name="Ellipse 507"/>
          <p:cNvSpPr/>
          <p:nvPr/>
        </p:nvSpPr>
        <p:spPr>
          <a:xfrm>
            <a:off x="7775486" y="65187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9" name="Ellipse 508"/>
          <p:cNvSpPr/>
          <p:nvPr/>
        </p:nvSpPr>
        <p:spPr>
          <a:xfrm>
            <a:off x="7927886" y="63473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0" name="Ellipse 509"/>
          <p:cNvSpPr/>
          <p:nvPr/>
        </p:nvSpPr>
        <p:spPr>
          <a:xfrm>
            <a:off x="8070761" y="62044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1" name="Ellipse 510"/>
          <p:cNvSpPr/>
          <p:nvPr/>
        </p:nvSpPr>
        <p:spPr>
          <a:xfrm>
            <a:off x="8199349" y="60520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2" name="Ellipse 511"/>
          <p:cNvSpPr/>
          <p:nvPr/>
        </p:nvSpPr>
        <p:spPr>
          <a:xfrm>
            <a:off x="8308886" y="58520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3" name="Ellipse 512"/>
          <p:cNvSpPr/>
          <p:nvPr/>
        </p:nvSpPr>
        <p:spPr>
          <a:xfrm>
            <a:off x="8418424" y="56472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4" name="Ellipse 513"/>
          <p:cNvSpPr/>
          <p:nvPr/>
        </p:nvSpPr>
        <p:spPr>
          <a:xfrm>
            <a:off x="8456524" y="54138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5" name="Ellipse 514"/>
          <p:cNvSpPr/>
          <p:nvPr/>
        </p:nvSpPr>
        <p:spPr>
          <a:xfrm>
            <a:off x="8518436" y="52185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6" name="Ellipse 515"/>
          <p:cNvSpPr/>
          <p:nvPr/>
        </p:nvSpPr>
        <p:spPr>
          <a:xfrm>
            <a:off x="8586104" y="48253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7" name="Ellipse 516"/>
          <p:cNvSpPr/>
          <p:nvPr/>
        </p:nvSpPr>
        <p:spPr>
          <a:xfrm>
            <a:off x="8555505" y="50328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8" name="Ellipse 517"/>
          <p:cNvSpPr/>
          <p:nvPr/>
        </p:nvSpPr>
        <p:spPr>
          <a:xfrm>
            <a:off x="8624204" y="46253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9" name="Ellipse 518"/>
          <p:cNvSpPr/>
          <p:nvPr/>
        </p:nvSpPr>
        <p:spPr>
          <a:xfrm>
            <a:off x="8543241" y="44301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1" name="Ellipse 520"/>
          <p:cNvSpPr/>
          <p:nvPr/>
        </p:nvSpPr>
        <p:spPr>
          <a:xfrm>
            <a:off x="8405129" y="45586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2" name="Ellipse 521"/>
          <p:cNvSpPr/>
          <p:nvPr/>
        </p:nvSpPr>
        <p:spPr>
          <a:xfrm>
            <a:off x="8390841" y="47730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3" name="Ellipse 522"/>
          <p:cNvSpPr/>
          <p:nvPr/>
        </p:nvSpPr>
        <p:spPr>
          <a:xfrm>
            <a:off x="8409891" y="49920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4" name="Ellipse 523"/>
          <p:cNvSpPr/>
          <p:nvPr/>
        </p:nvSpPr>
        <p:spPr>
          <a:xfrm>
            <a:off x="8214628" y="47015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5" name="Ellipse 524"/>
          <p:cNvSpPr/>
          <p:nvPr/>
        </p:nvSpPr>
        <p:spPr>
          <a:xfrm>
            <a:off x="8223734" y="49158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6" name="Ellipse 525"/>
          <p:cNvSpPr/>
          <p:nvPr/>
        </p:nvSpPr>
        <p:spPr>
          <a:xfrm>
            <a:off x="8328509" y="51921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7" name="Ellipse 526"/>
          <p:cNvSpPr/>
          <p:nvPr/>
        </p:nvSpPr>
        <p:spPr>
          <a:xfrm>
            <a:off x="8295172" y="53778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8" name="Ellipse 527"/>
          <p:cNvSpPr/>
          <p:nvPr/>
        </p:nvSpPr>
        <p:spPr>
          <a:xfrm>
            <a:off x="8195159" y="55826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9" name="Ellipse 528"/>
          <p:cNvSpPr/>
          <p:nvPr/>
        </p:nvSpPr>
        <p:spPr>
          <a:xfrm>
            <a:off x="8080859" y="57445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0" name="Ellipse 529"/>
          <p:cNvSpPr/>
          <p:nvPr/>
        </p:nvSpPr>
        <p:spPr>
          <a:xfrm>
            <a:off x="7980846" y="59350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1" name="Ellipse 530"/>
          <p:cNvSpPr/>
          <p:nvPr/>
        </p:nvSpPr>
        <p:spPr>
          <a:xfrm>
            <a:off x="7852259" y="61255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2" name="Ellipse 531"/>
          <p:cNvSpPr/>
          <p:nvPr/>
        </p:nvSpPr>
        <p:spPr>
          <a:xfrm>
            <a:off x="7699859" y="62493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3" name="Ellipse 532"/>
          <p:cNvSpPr/>
          <p:nvPr/>
        </p:nvSpPr>
        <p:spPr>
          <a:xfrm>
            <a:off x="7523646" y="64113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4" name="Ellipse 533"/>
          <p:cNvSpPr/>
          <p:nvPr/>
        </p:nvSpPr>
        <p:spPr>
          <a:xfrm>
            <a:off x="7366483" y="66160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5" name="Ellipse 534"/>
          <p:cNvSpPr/>
          <p:nvPr/>
        </p:nvSpPr>
        <p:spPr>
          <a:xfrm>
            <a:off x="7152171" y="65065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6" name="Ellipse 535"/>
          <p:cNvSpPr/>
          <p:nvPr/>
        </p:nvSpPr>
        <p:spPr>
          <a:xfrm>
            <a:off x="7304571" y="63208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7" name="Ellipse 536"/>
          <p:cNvSpPr/>
          <p:nvPr/>
        </p:nvSpPr>
        <p:spPr>
          <a:xfrm>
            <a:off x="7456971" y="61541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8" name="Ellipse 537"/>
          <p:cNvSpPr/>
          <p:nvPr/>
        </p:nvSpPr>
        <p:spPr>
          <a:xfrm>
            <a:off x="7628421" y="59874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9" name="Ellipse 538"/>
          <p:cNvSpPr/>
          <p:nvPr/>
        </p:nvSpPr>
        <p:spPr>
          <a:xfrm>
            <a:off x="7771296" y="581123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0" name="Ellipse 539"/>
          <p:cNvSpPr/>
          <p:nvPr/>
        </p:nvSpPr>
        <p:spPr>
          <a:xfrm>
            <a:off x="7880833" y="56159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1" name="Ellipse 540"/>
          <p:cNvSpPr/>
          <p:nvPr/>
        </p:nvSpPr>
        <p:spPr>
          <a:xfrm>
            <a:off x="7995133" y="544928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2" name="Ellipse 541"/>
          <p:cNvSpPr/>
          <p:nvPr/>
        </p:nvSpPr>
        <p:spPr>
          <a:xfrm>
            <a:off x="8071333" y="52921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3" name="Ellipse 542"/>
          <p:cNvSpPr/>
          <p:nvPr/>
        </p:nvSpPr>
        <p:spPr>
          <a:xfrm>
            <a:off x="8157058" y="510638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4" name="Ellipse 543"/>
          <p:cNvSpPr/>
          <p:nvPr/>
        </p:nvSpPr>
        <p:spPr>
          <a:xfrm>
            <a:off x="7995133" y="50063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5" name="Ellipse 544"/>
          <p:cNvSpPr/>
          <p:nvPr/>
        </p:nvSpPr>
        <p:spPr>
          <a:xfrm>
            <a:off x="8037996" y="479206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6" name="Ellipse 545"/>
          <p:cNvSpPr/>
          <p:nvPr/>
        </p:nvSpPr>
        <p:spPr>
          <a:xfrm>
            <a:off x="7818920" y="48825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7" name="Ellipse 546"/>
          <p:cNvSpPr/>
          <p:nvPr/>
        </p:nvSpPr>
        <p:spPr>
          <a:xfrm>
            <a:off x="7861783" y="466823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2" name="Ellipse 551"/>
          <p:cNvSpPr/>
          <p:nvPr/>
        </p:nvSpPr>
        <p:spPr>
          <a:xfrm>
            <a:off x="7899883" y="51968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3" name="Ellipse 552"/>
          <p:cNvSpPr/>
          <p:nvPr/>
        </p:nvSpPr>
        <p:spPr>
          <a:xfrm>
            <a:off x="7752245" y="51111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4" name="Ellipse 553"/>
          <p:cNvSpPr/>
          <p:nvPr/>
        </p:nvSpPr>
        <p:spPr>
          <a:xfrm>
            <a:off x="7652233" y="52921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5" name="Ellipse 554"/>
          <p:cNvSpPr/>
          <p:nvPr/>
        </p:nvSpPr>
        <p:spPr>
          <a:xfrm>
            <a:off x="7809395" y="53873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6" name="Ellipse 555"/>
          <p:cNvSpPr/>
          <p:nvPr/>
        </p:nvSpPr>
        <p:spPr>
          <a:xfrm>
            <a:off x="7718908" y="55492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7" name="Ellipse 556"/>
          <p:cNvSpPr/>
          <p:nvPr/>
        </p:nvSpPr>
        <p:spPr>
          <a:xfrm>
            <a:off x="7533170" y="54349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8" name="Ellipse 557"/>
          <p:cNvSpPr/>
          <p:nvPr/>
        </p:nvSpPr>
        <p:spPr>
          <a:xfrm>
            <a:off x="7399820" y="56159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9" name="Ellipse 558"/>
          <p:cNvSpPr/>
          <p:nvPr/>
        </p:nvSpPr>
        <p:spPr>
          <a:xfrm>
            <a:off x="7585558" y="57255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0" name="Ellipse 559"/>
          <p:cNvSpPr/>
          <p:nvPr/>
        </p:nvSpPr>
        <p:spPr>
          <a:xfrm>
            <a:off x="7437920" y="59064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1" name="Ellipse 560"/>
          <p:cNvSpPr/>
          <p:nvPr/>
        </p:nvSpPr>
        <p:spPr>
          <a:xfrm>
            <a:off x="7223608" y="57683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2" name="Ellipse 561"/>
          <p:cNvSpPr/>
          <p:nvPr/>
        </p:nvSpPr>
        <p:spPr>
          <a:xfrm>
            <a:off x="7080733" y="59636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3" name="Ellipse 562"/>
          <p:cNvSpPr/>
          <p:nvPr/>
        </p:nvSpPr>
        <p:spPr>
          <a:xfrm>
            <a:off x="7275995" y="60826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4" name="Ellipse 563"/>
          <p:cNvSpPr/>
          <p:nvPr/>
        </p:nvSpPr>
        <p:spPr>
          <a:xfrm>
            <a:off x="7114070" y="62398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5" name="Ellipse 564"/>
          <p:cNvSpPr/>
          <p:nvPr/>
        </p:nvSpPr>
        <p:spPr>
          <a:xfrm>
            <a:off x="6933095" y="63970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6" name="Ellipse 565"/>
          <p:cNvSpPr/>
          <p:nvPr/>
        </p:nvSpPr>
        <p:spPr>
          <a:xfrm>
            <a:off x="6737833" y="65208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7" name="Ellipse 566"/>
          <p:cNvSpPr/>
          <p:nvPr/>
        </p:nvSpPr>
        <p:spPr>
          <a:xfrm>
            <a:off x="6528283" y="63779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8" name="Ellipse 567"/>
          <p:cNvSpPr/>
          <p:nvPr/>
        </p:nvSpPr>
        <p:spPr>
          <a:xfrm>
            <a:off x="6690208" y="62684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9" name="Ellipse 568"/>
          <p:cNvSpPr/>
          <p:nvPr/>
        </p:nvSpPr>
        <p:spPr>
          <a:xfrm>
            <a:off x="6894995" y="60969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0" name="Ellipse 569"/>
          <p:cNvSpPr/>
          <p:nvPr/>
        </p:nvSpPr>
        <p:spPr>
          <a:xfrm>
            <a:off x="6047270" y="62922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1" name="Ellipse 570"/>
          <p:cNvSpPr/>
          <p:nvPr/>
        </p:nvSpPr>
        <p:spPr>
          <a:xfrm>
            <a:off x="6247295" y="62208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2" name="Ellipse 571"/>
          <p:cNvSpPr/>
          <p:nvPr/>
        </p:nvSpPr>
        <p:spPr>
          <a:xfrm>
            <a:off x="6466370" y="61255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3" name="Ellipse 572"/>
          <p:cNvSpPr/>
          <p:nvPr/>
        </p:nvSpPr>
        <p:spPr>
          <a:xfrm>
            <a:off x="6661632" y="60017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4" name="Ellipse 573"/>
          <p:cNvSpPr/>
          <p:nvPr/>
        </p:nvSpPr>
        <p:spPr>
          <a:xfrm>
            <a:off x="6871182" y="58445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5" name="Ellipse 574"/>
          <p:cNvSpPr/>
          <p:nvPr/>
        </p:nvSpPr>
        <p:spPr>
          <a:xfrm>
            <a:off x="7056920" y="56778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6" name="Ellipse 575"/>
          <p:cNvSpPr/>
          <p:nvPr/>
        </p:nvSpPr>
        <p:spPr>
          <a:xfrm>
            <a:off x="7209320" y="54921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7" name="Ellipse 576"/>
          <p:cNvSpPr/>
          <p:nvPr/>
        </p:nvSpPr>
        <p:spPr>
          <a:xfrm>
            <a:off x="7356957" y="53492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8" name="Ellipse 577"/>
          <p:cNvSpPr/>
          <p:nvPr/>
        </p:nvSpPr>
        <p:spPr>
          <a:xfrm>
            <a:off x="7495070" y="51730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9" name="Ellipse 578"/>
          <p:cNvSpPr/>
          <p:nvPr/>
        </p:nvSpPr>
        <p:spPr>
          <a:xfrm>
            <a:off x="7590320" y="49873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0" name="Ellipse 579"/>
          <p:cNvSpPr/>
          <p:nvPr/>
        </p:nvSpPr>
        <p:spPr>
          <a:xfrm>
            <a:off x="7680807" y="47968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4" name="Ellipse 583"/>
          <p:cNvSpPr/>
          <p:nvPr/>
        </p:nvSpPr>
        <p:spPr>
          <a:xfrm>
            <a:off x="8047520" y="45634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5" name="Ellipse 584"/>
          <p:cNvSpPr/>
          <p:nvPr/>
        </p:nvSpPr>
        <p:spPr>
          <a:xfrm>
            <a:off x="7423632" y="45825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6" name="Ellipse 585"/>
          <p:cNvSpPr/>
          <p:nvPr/>
        </p:nvSpPr>
        <p:spPr>
          <a:xfrm>
            <a:off x="7556909" y="47137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7" name="Ellipse 586"/>
          <p:cNvSpPr/>
          <p:nvPr/>
        </p:nvSpPr>
        <p:spPr>
          <a:xfrm>
            <a:off x="7442682" y="48825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8" name="Ellipse 587"/>
          <p:cNvSpPr/>
          <p:nvPr/>
        </p:nvSpPr>
        <p:spPr>
          <a:xfrm>
            <a:off x="7366482" y="50635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9" name="Ellipse 588"/>
          <p:cNvSpPr/>
          <p:nvPr/>
        </p:nvSpPr>
        <p:spPr>
          <a:xfrm>
            <a:off x="7299807" y="47587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0" name="Ellipse 589"/>
          <p:cNvSpPr/>
          <p:nvPr/>
        </p:nvSpPr>
        <p:spPr>
          <a:xfrm>
            <a:off x="7199795" y="49635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1" name="Ellipse 590"/>
          <p:cNvSpPr/>
          <p:nvPr/>
        </p:nvSpPr>
        <p:spPr>
          <a:xfrm>
            <a:off x="7056920" y="51159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2" name="Ellipse 591"/>
          <p:cNvSpPr/>
          <p:nvPr/>
        </p:nvSpPr>
        <p:spPr>
          <a:xfrm>
            <a:off x="7204557" y="52397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3" name="Ellipse 592"/>
          <p:cNvSpPr/>
          <p:nvPr/>
        </p:nvSpPr>
        <p:spPr>
          <a:xfrm>
            <a:off x="7056920" y="53826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4" name="Ellipse 593"/>
          <p:cNvSpPr/>
          <p:nvPr/>
        </p:nvSpPr>
        <p:spPr>
          <a:xfrm>
            <a:off x="6880707" y="55207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5" name="Ellipse 594"/>
          <p:cNvSpPr/>
          <p:nvPr/>
        </p:nvSpPr>
        <p:spPr>
          <a:xfrm>
            <a:off x="6680682" y="56969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6" name="Ellipse 595"/>
          <p:cNvSpPr/>
          <p:nvPr/>
        </p:nvSpPr>
        <p:spPr>
          <a:xfrm>
            <a:off x="6461607" y="58493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7" name="Ellipse 596"/>
          <p:cNvSpPr/>
          <p:nvPr/>
        </p:nvSpPr>
        <p:spPr>
          <a:xfrm>
            <a:off x="6280632" y="59683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8" name="Ellipse 597"/>
          <p:cNvSpPr/>
          <p:nvPr/>
        </p:nvSpPr>
        <p:spPr>
          <a:xfrm>
            <a:off x="6066320" y="60255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9" name="Ellipse 598"/>
          <p:cNvSpPr/>
          <p:nvPr/>
        </p:nvSpPr>
        <p:spPr>
          <a:xfrm>
            <a:off x="5875820" y="60588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0" name="Ellipse 599"/>
          <p:cNvSpPr/>
          <p:nvPr/>
        </p:nvSpPr>
        <p:spPr>
          <a:xfrm>
            <a:off x="5447195" y="57826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1" name="Ellipse 600"/>
          <p:cNvSpPr/>
          <p:nvPr/>
        </p:nvSpPr>
        <p:spPr>
          <a:xfrm>
            <a:off x="5685320" y="58159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2" name="Ellipse 601"/>
          <p:cNvSpPr/>
          <p:nvPr/>
        </p:nvSpPr>
        <p:spPr>
          <a:xfrm>
            <a:off x="5894870" y="58207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3" name="Ellipse 602"/>
          <p:cNvSpPr/>
          <p:nvPr/>
        </p:nvSpPr>
        <p:spPr>
          <a:xfrm>
            <a:off x="6109182" y="57540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4" name="Ellipse 603"/>
          <p:cNvSpPr/>
          <p:nvPr/>
        </p:nvSpPr>
        <p:spPr>
          <a:xfrm>
            <a:off x="6313970" y="56540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5" name="Ellipse 604"/>
          <p:cNvSpPr/>
          <p:nvPr/>
        </p:nvSpPr>
        <p:spPr>
          <a:xfrm>
            <a:off x="6518757" y="55350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6" name="Ellipse 605"/>
          <p:cNvSpPr/>
          <p:nvPr/>
        </p:nvSpPr>
        <p:spPr>
          <a:xfrm>
            <a:off x="6704495" y="53873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7" name="Ellipse 606"/>
          <p:cNvSpPr/>
          <p:nvPr/>
        </p:nvSpPr>
        <p:spPr>
          <a:xfrm>
            <a:off x="6904520" y="52444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8" name="Ellipse 607"/>
          <p:cNvSpPr/>
          <p:nvPr/>
        </p:nvSpPr>
        <p:spPr>
          <a:xfrm>
            <a:off x="6937857" y="49730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9" name="Ellipse 608"/>
          <p:cNvSpPr/>
          <p:nvPr/>
        </p:nvSpPr>
        <p:spPr>
          <a:xfrm>
            <a:off x="7075970" y="48301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10" name="Ellipse 609"/>
          <p:cNvSpPr/>
          <p:nvPr/>
        </p:nvSpPr>
        <p:spPr>
          <a:xfrm>
            <a:off x="7209320" y="46301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13" name="Ellipse 612"/>
          <p:cNvSpPr/>
          <p:nvPr/>
        </p:nvSpPr>
        <p:spPr>
          <a:xfrm>
            <a:off x="6999770" y="46587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14" name="Ellipse 613"/>
          <p:cNvSpPr/>
          <p:nvPr/>
        </p:nvSpPr>
        <p:spPr>
          <a:xfrm>
            <a:off x="6990245" y="44586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18" name="Ellipse 617"/>
          <p:cNvSpPr/>
          <p:nvPr/>
        </p:nvSpPr>
        <p:spPr>
          <a:xfrm>
            <a:off x="6404271" y="426818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4" name="Ellipse 623"/>
          <p:cNvSpPr/>
          <p:nvPr/>
        </p:nvSpPr>
        <p:spPr>
          <a:xfrm>
            <a:off x="6622999" y="41586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5" name="Ellipse 624"/>
          <p:cNvSpPr/>
          <p:nvPr/>
        </p:nvSpPr>
        <p:spPr>
          <a:xfrm>
            <a:off x="6461074" y="40776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7" name="Ellipse 626"/>
          <p:cNvSpPr/>
          <p:nvPr/>
        </p:nvSpPr>
        <p:spPr>
          <a:xfrm>
            <a:off x="6770636" y="44205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8" name="Ellipse 627"/>
          <p:cNvSpPr/>
          <p:nvPr/>
        </p:nvSpPr>
        <p:spPr>
          <a:xfrm>
            <a:off x="6608711" y="43300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9" name="Ellipse 628"/>
          <p:cNvSpPr/>
          <p:nvPr/>
        </p:nvSpPr>
        <p:spPr>
          <a:xfrm>
            <a:off x="6775399" y="46158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0" name="Ellipse 629"/>
          <p:cNvSpPr/>
          <p:nvPr/>
        </p:nvSpPr>
        <p:spPr>
          <a:xfrm>
            <a:off x="6603949" y="45253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1" name="Ellipse 630"/>
          <p:cNvSpPr/>
          <p:nvPr/>
        </p:nvSpPr>
        <p:spPr>
          <a:xfrm>
            <a:off x="6842074" y="48015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2" name="Ellipse 631"/>
          <p:cNvSpPr/>
          <p:nvPr/>
        </p:nvSpPr>
        <p:spPr>
          <a:xfrm>
            <a:off x="6761111" y="51111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3" name="Ellipse 632"/>
          <p:cNvSpPr/>
          <p:nvPr/>
        </p:nvSpPr>
        <p:spPr>
          <a:xfrm>
            <a:off x="6661099" y="49444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4" name="Ellipse 633"/>
          <p:cNvSpPr/>
          <p:nvPr/>
        </p:nvSpPr>
        <p:spPr>
          <a:xfrm>
            <a:off x="6613474" y="47634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5" name="Ellipse 634"/>
          <p:cNvSpPr/>
          <p:nvPr/>
        </p:nvSpPr>
        <p:spPr>
          <a:xfrm>
            <a:off x="6432499" y="46682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6" name="Ellipse 635"/>
          <p:cNvSpPr/>
          <p:nvPr/>
        </p:nvSpPr>
        <p:spPr>
          <a:xfrm>
            <a:off x="6427736" y="44539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7" name="Ellipse 636"/>
          <p:cNvSpPr/>
          <p:nvPr/>
        </p:nvSpPr>
        <p:spPr>
          <a:xfrm>
            <a:off x="6199136" y="41681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8" name="Ellipse 637"/>
          <p:cNvSpPr/>
          <p:nvPr/>
        </p:nvSpPr>
        <p:spPr>
          <a:xfrm>
            <a:off x="6189611" y="43920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9" name="Ellipse 638"/>
          <p:cNvSpPr/>
          <p:nvPr/>
        </p:nvSpPr>
        <p:spPr>
          <a:xfrm>
            <a:off x="6203899" y="45777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0" name="Ellipse 639"/>
          <p:cNvSpPr/>
          <p:nvPr/>
        </p:nvSpPr>
        <p:spPr>
          <a:xfrm>
            <a:off x="6203899" y="47730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1" name="Ellipse 640"/>
          <p:cNvSpPr/>
          <p:nvPr/>
        </p:nvSpPr>
        <p:spPr>
          <a:xfrm>
            <a:off x="6232474" y="49587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2" name="Ellipse 641"/>
          <p:cNvSpPr/>
          <p:nvPr/>
        </p:nvSpPr>
        <p:spPr>
          <a:xfrm>
            <a:off x="6422974" y="48730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3" name="Ellipse 642"/>
          <p:cNvSpPr/>
          <p:nvPr/>
        </p:nvSpPr>
        <p:spPr>
          <a:xfrm>
            <a:off x="6470599" y="50539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4" name="Ellipse 643"/>
          <p:cNvSpPr/>
          <p:nvPr/>
        </p:nvSpPr>
        <p:spPr>
          <a:xfrm>
            <a:off x="6570611" y="52397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5" name="Ellipse 644"/>
          <p:cNvSpPr/>
          <p:nvPr/>
        </p:nvSpPr>
        <p:spPr>
          <a:xfrm>
            <a:off x="6389636" y="53730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6" name="Ellipse 645"/>
          <p:cNvSpPr/>
          <p:nvPr/>
        </p:nvSpPr>
        <p:spPr>
          <a:xfrm>
            <a:off x="6289624" y="51825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7" name="Ellipse 646"/>
          <p:cNvSpPr/>
          <p:nvPr/>
        </p:nvSpPr>
        <p:spPr>
          <a:xfrm>
            <a:off x="6184849" y="54826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8" name="Ellipse 647"/>
          <p:cNvSpPr/>
          <p:nvPr/>
        </p:nvSpPr>
        <p:spPr>
          <a:xfrm>
            <a:off x="6099124" y="52730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9" name="Ellipse 648"/>
          <p:cNvSpPr/>
          <p:nvPr/>
        </p:nvSpPr>
        <p:spPr>
          <a:xfrm>
            <a:off x="6037212" y="50539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0" name="Ellipse 649"/>
          <p:cNvSpPr/>
          <p:nvPr/>
        </p:nvSpPr>
        <p:spPr>
          <a:xfrm>
            <a:off x="5999112" y="48206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1" name="Ellipse 650"/>
          <p:cNvSpPr/>
          <p:nvPr/>
        </p:nvSpPr>
        <p:spPr>
          <a:xfrm>
            <a:off x="5980062" y="46253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2" name="Ellipse 651"/>
          <p:cNvSpPr/>
          <p:nvPr/>
        </p:nvSpPr>
        <p:spPr>
          <a:xfrm>
            <a:off x="5994349" y="44301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3" name="Ellipse 652"/>
          <p:cNvSpPr/>
          <p:nvPr/>
        </p:nvSpPr>
        <p:spPr>
          <a:xfrm>
            <a:off x="6013399" y="42348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4" name="Ellipse 653"/>
          <p:cNvSpPr/>
          <p:nvPr/>
        </p:nvSpPr>
        <p:spPr>
          <a:xfrm>
            <a:off x="5760987" y="42253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5" name="Ellipse 654"/>
          <p:cNvSpPr/>
          <p:nvPr/>
        </p:nvSpPr>
        <p:spPr>
          <a:xfrm>
            <a:off x="5765749" y="44301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6" name="Ellipse 655"/>
          <p:cNvSpPr/>
          <p:nvPr/>
        </p:nvSpPr>
        <p:spPr>
          <a:xfrm>
            <a:off x="5784799" y="46301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7" name="Ellipse 656"/>
          <p:cNvSpPr/>
          <p:nvPr/>
        </p:nvSpPr>
        <p:spPr>
          <a:xfrm>
            <a:off x="5794324" y="48539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8" name="Ellipse 657"/>
          <p:cNvSpPr/>
          <p:nvPr/>
        </p:nvSpPr>
        <p:spPr>
          <a:xfrm>
            <a:off x="5822899" y="50587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9" name="Ellipse 658"/>
          <p:cNvSpPr/>
          <p:nvPr/>
        </p:nvSpPr>
        <p:spPr>
          <a:xfrm>
            <a:off x="5875287" y="53016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0" name="Ellipse 659"/>
          <p:cNvSpPr/>
          <p:nvPr/>
        </p:nvSpPr>
        <p:spPr>
          <a:xfrm>
            <a:off x="5970537" y="55350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1" name="Ellipse 660"/>
          <p:cNvSpPr/>
          <p:nvPr/>
        </p:nvSpPr>
        <p:spPr>
          <a:xfrm>
            <a:off x="5760987" y="55778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2" name="Ellipse 661"/>
          <p:cNvSpPr/>
          <p:nvPr/>
        </p:nvSpPr>
        <p:spPr>
          <a:xfrm>
            <a:off x="5541912" y="55492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3" name="Ellipse 662"/>
          <p:cNvSpPr/>
          <p:nvPr/>
        </p:nvSpPr>
        <p:spPr>
          <a:xfrm>
            <a:off x="5327599" y="55397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4" name="Ellipse 663"/>
          <p:cNvSpPr/>
          <p:nvPr/>
        </p:nvSpPr>
        <p:spPr>
          <a:xfrm>
            <a:off x="5103762" y="55207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5" name="Ellipse 664"/>
          <p:cNvSpPr/>
          <p:nvPr/>
        </p:nvSpPr>
        <p:spPr>
          <a:xfrm>
            <a:off x="5051374" y="52730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6" name="Ellipse 665"/>
          <p:cNvSpPr/>
          <p:nvPr/>
        </p:nvSpPr>
        <p:spPr>
          <a:xfrm>
            <a:off x="5256162" y="52921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7" name="Ellipse 666"/>
          <p:cNvSpPr/>
          <p:nvPr/>
        </p:nvSpPr>
        <p:spPr>
          <a:xfrm>
            <a:off x="5441899" y="53302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8" name="Ellipse 667"/>
          <p:cNvSpPr/>
          <p:nvPr/>
        </p:nvSpPr>
        <p:spPr>
          <a:xfrm>
            <a:off x="5646687" y="53397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9" name="Ellipse 668"/>
          <p:cNvSpPr/>
          <p:nvPr/>
        </p:nvSpPr>
        <p:spPr>
          <a:xfrm>
            <a:off x="5584774" y="50968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0" name="Ellipse 669"/>
          <p:cNvSpPr/>
          <p:nvPr/>
        </p:nvSpPr>
        <p:spPr>
          <a:xfrm>
            <a:off x="5384749" y="50682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1" name="Ellipse 670"/>
          <p:cNvSpPr/>
          <p:nvPr/>
        </p:nvSpPr>
        <p:spPr>
          <a:xfrm>
            <a:off x="5175199" y="50254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2" name="Ellipse 671"/>
          <p:cNvSpPr/>
          <p:nvPr/>
        </p:nvSpPr>
        <p:spPr>
          <a:xfrm>
            <a:off x="4965649" y="49635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3" name="Ellipse 672"/>
          <p:cNvSpPr/>
          <p:nvPr/>
        </p:nvSpPr>
        <p:spPr>
          <a:xfrm>
            <a:off x="4737049" y="48730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4" name="Ellipse 673"/>
          <p:cNvSpPr/>
          <p:nvPr/>
        </p:nvSpPr>
        <p:spPr>
          <a:xfrm>
            <a:off x="4746574" y="46206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5" name="Ellipse 674"/>
          <p:cNvSpPr/>
          <p:nvPr/>
        </p:nvSpPr>
        <p:spPr>
          <a:xfrm>
            <a:off x="4927549" y="47253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6" name="Ellipse 675"/>
          <p:cNvSpPr/>
          <p:nvPr/>
        </p:nvSpPr>
        <p:spPr>
          <a:xfrm>
            <a:off x="5137099" y="47968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7" name="Ellipse 676"/>
          <p:cNvSpPr/>
          <p:nvPr/>
        </p:nvSpPr>
        <p:spPr>
          <a:xfrm>
            <a:off x="5346649" y="48444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8" name="Ellipse 677"/>
          <p:cNvSpPr/>
          <p:nvPr/>
        </p:nvSpPr>
        <p:spPr>
          <a:xfrm>
            <a:off x="5551437" y="48777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9" name="Ellipse 678"/>
          <p:cNvSpPr/>
          <p:nvPr/>
        </p:nvSpPr>
        <p:spPr>
          <a:xfrm>
            <a:off x="5551437" y="46206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0" name="Ellipse 679"/>
          <p:cNvSpPr/>
          <p:nvPr/>
        </p:nvSpPr>
        <p:spPr>
          <a:xfrm>
            <a:off x="5556199" y="44062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1" name="Ellipse 680"/>
          <p:cNvSpPr/>
          <p:nvPr/>
        </p:nvSpPr>
        <p:spPr>
          <a:xfrm>
            <a:off x="5570487" y="42062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2" name="Ellipse 681"/>
          <p:cNvSpPr/>
          <p:nvPr/>
        </p:nvSpPr>
        <p:spPr>
          <a:xfrm>
            <a:off x="5360937" y="41205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3" name="Ellipse 682"/>
          <p:cNvSpPr/>
          <p:nvPr/>
        </p:nvSpPr>
        <p:spPr>
          <a:xfrm>
            <a:off x="5337124" y="43729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4" name="Ellipse 683"/>
          <p:cNvSpPr/>
          <p:nvPr/>
        </p:nvSpPr>
        <p:spPr>
          <a:xfrm>
            <a:off x="5346649" y="45920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5" name="Ellipse 684"/>
          <p:cNvSpPr/>
          <p:nvPr/>
        </p:nvSpPr>
        <p:spPr>
          <a:xfrm>
            <a:off x="5151387" y="45586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6" name="Ellipse 685"/>
          <p:cNvSpPr/>
          <p:nvPr/>
        </p:nvSpPr>
        <p:spPr>
          <a:xfrm>
            <a:off x="5146624" y="42824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7" name="Ellipse 686"/>
          <p:cNvSpPr/>
          <p:nvPr/>
        </p:nvSpPr>
        <p:spPr>
          <a:xfrm>
            <a:off x="5208537" y="40538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8" name="Ellipse 687"/>
          <p:cNvSpPr/>
          <p:nvPr/>
        </p:nvSpPr>
        <p:spPr>
          <a:xfrm>
            <a:off x="5037087" y="38824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9" name="Ellipse 688"/>
          <p:cNvSpPr/>
          <p:nvPr/>
        </p:nvSpPr>
        <p:spPr>
          <a:xfrm>
            <a:off x="4984699" y="41872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0" name="Ellipse 689"/>
          <p:cNvSpPr/>
          <p:nvPr/>
        </p:nvSpPr>
        <p:spPr>
          <a:xfrm>
            <a:off x="4956124" y="44682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1" name="Ellipse 690"/>
          <p:cNvSpPr/>
          <p:nvPr/>
        </p:nvSpPr>
        <p:spPr>
          <a:xfrm>
            <a:off x="4827537" y="43586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2" name="Ellipse 691"/>
          <p:cNvSpPr/>
          <p:nvPr/>
        </p:nvSpPr>
        <p:spPr>
          <a:xfrm>
            <a:off x="4670374" y="41776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3" name="Ellipse 692"/>
          <p:cNvSpPr/>
          <p:nvPr/>
        </p:nvSpPr>
        <p:spPr>
          <a:xfrm>
            <a:off x="4837062" y="40491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4" name="Ellipse 693"/>
          <p:cNvSpPr/>
          <p:nvPr/>
        </p:nvSpPr>
        <p:spPr>
          <a:xfrm>
            <a:off x="4641799" y="39109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5" name="Ellipse 694"/>
          <p:cNvSpPr/>
          <p:nvPr/>
        </p:nvSpPr>
        <p:spPr>
          <a:xfrm>
            <a:off x="4875162" y="37776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6" name="Ellipse 695"/>
          <p:cNvSpPr/>
          <p:nvPr/>
        </p:nvSpPr>
        <p:spPr>
          <a:xfrm>
            <a:off x="4732287" y="36252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7" name="Ellipse 696"/>
          <p:cNvSpPr/>
          <p:nvPr/>
        </p:nvSpPr>
        <p:spPr>
          <a:xfrm>
            <a:off x="4546549" y="34537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8" name="Ellipse 697"/>
          <p:cNvSpPr/>
          <p:nvPr/>
        </p:nvSpPr>
        <p:spPr>
          <a:xfrm>
            <a:off x="8228916" y="448726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9" name="Ellipse 698"/>
          <p:cNvSpPr/>
          <p:nvPr/>
        </p:nvSpPr>
        <p:spPr>
          <a:xfrm>
            <a:off x="8915300" y="61187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00" name="Ellipse 699"/>
          <p:cNvSpPr/>
          <p:nvPr/>
        </p:nvSpPr>
        <p:spPr>
          <a:xfrm>
            <a:off x="8789241" y="634889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01" name="Ellipse 700"/>
          <p:cNvSpPr/>
          <p:nvPr/>
        </p:nvSpPr>
        <p:spPr>
          <a:xfrm>
            <a:off x="8676083" y="65875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aphicFrame>
        <p:nvGraphicFramePr>
          <p:cNvPr id="705" name="Objet 704">
            <a:extLst>
              <a:ext uri="{FF2B5EF4-FFF2-40B4-BE49-F238E27FC236}">
                <a16:creationId xmlns:a16="http://schemas.microsoft.com/office/drawing/2014/main" id="{19D0D089-65B7-4039-AC7A-47FF7A58DB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1919" y="1437511"/>
          <a:ext cx="743906" cy="69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440" imgH="177480" progId="Equation.DSMT4">
                  <p:embed/>
                </p:oleObj>
              </mc:Choice>
              <mc:Fallback>
                <p:oleObj name="Equation" r:id="rId4" imgW="190440" imgH="177480" progId="Equation.DSMT4">
                  <p:embed/>
                  <p:pic>
                    <p:nvPicPr>
                      <p:cNvPr id="705" name="Objet 704">
                        <a:extLst>
                          <a:ext uri="{FF2B5EF4-FFF2-40B4-BE49-F238E27FC236}">
                            <a16:creationId xmlns:a16="http://schemas.microsoft.com/office/drawing/2014/main" id="{19D0D089-65B7-4039-AC7A-47FF7A58DB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01919" y="1437511"/>
                        <a:ext cx="743906" cy="69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7452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32"/>
    </mc:Choice>
    <mc:Fallback xmlns="">
      <p:transition spd="slow" advTm="497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1" fill="hold">
                      <p:stCondLst>
                        <p:cond delay="indefinite"/>
                      </p:stCondLst>
                      <p:childTnLst>
                        <p:par>
                          <p:cTn id="502" fill="hold">
                            <p:stCondLst>
                              <p:cond delay="0"/>
                            </p:stCondLst>
                            <p:childTnLst>
                              <p:par>
                                <p:cTn id="5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7" fill="hold">
                      <p:stCondLst>
                        <p:cond delay="indefinite"/>
                      </p:stCondLst>
                      <p:childTnLst>
                        <p:par>
                          <p:cTn id="528" fill="hold">
                            <p:stCondLst>
                              <p:cond delay="0"/>
                            </p:stCondLst>
                            <p:childTnLst>
                              <p:par>
                                <p:cTn id="5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1" fill="hold">
                      <p:stCondLst>
                        <p:cond delay="indefinite"/>
                      </p:stCondLst>
                      <p:childTnLst>
                        <p:par>
                          <p:cTn id="582" fill="hold">
                            <p:stCondLst>
                              <p:cond delay="0"/>
                            </p:stCondLst>
                            <p:childTnLst>
                              <p:par>
                                <p:cTn id="5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1" fill="hold">
                      <p:stCondLst>
                        <p:cond delay="indefinite"/>
                      </p:stCondLst>
                      <p:childTnLst>
                        <p:par>
                          <p:cTn id="662" fill="hold">
                            <p:stCondLst>
                              <p:cond delay="0"/>
                            </p:stCondLst>
                            <p:childTnLst>
                              <p:par>
                                <p:cTn id="6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>
                      <p:stCondLst>
                        <p:cond delay="indefinite"/>
                      </p:stCondLst>
                      <p:childTnLst>
                        <p:par>
                          <p:cTn id="690" fill="hold">
                            <p:stCondLst>
                              <p:cond delay="0"/>
                            </p:stCondLst>
                            <p:childTnLst>
                              <p:par>
                                <p:cTn id="6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7" fill="hold">
                      <p:stCondLst>
                        <p:cond delay="indefinite"/>
                      </p:stCondLst>
                      <p:childTnLst>
                        <p:par>
                          <p:cTn id="718" fill="hold">
                            <p:stCondLst>
                              <p:cond delay="0"/>
                            </p:stCondLst>
                            <p:childTnLst>
                              <p:par>
                                <p:cTn id="7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7" fill="hold">
                      <p:stCondLst>
                        <p:cond delay="indefinite"/>
                      </p:stCondLst>
                      <p:childTnLst>
                        <p:par>
                          <p:cTn id="748" fill="hold">
                            <p:stCondLst>
                              <p:cond delay="0"/>
                            </p:stCondLst>
                            <p:childTnLst>
                              <p:par>
                                <p:cTn id="7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5" fill="hold">
                      <p:stCondLst>
                        <p:cond delay="indefinite"/>
                      </p:stCondLst>
                      <p:childTnLst>
                        <p:par>
                          <p:cTn id="776" fill="hold">
                            <p:stCondLst>
                              <p:cond delay="0"/>
                            </p:stCondLst>
                            <p:childTnLst>
                              <p:par>
                                <p:cTn id="7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1" fill="hold">
                      <p:stCondLst>
                        <p:cond delay="indefinite"/>
                      </p:stCondLst>
                      <p:childTnLst>
                        <p:par>
                          <p:cTn id="802" fill="hold">
                            <p:stCondLst>
                              <p:cond delay="0"/>
                            </p:stCondLst>
                            <p:childTnLst>
                              <p:par>
                                <p:cTn id="8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7" fill="hold">
                      <p:stCondLst>
                        <p:cond delay="indefinite"/>
                      </p:stCondLst>
                      <p:childTnLst>
                        <p:par>
                          <p:cTn id="828" fill="hold">
                            <p:stCondLst>
                              <p:cond delay="0"/>
                            </p:stCondLst>
                            <p:childTnLst>
                              <p:par>
                                <p:cTn id="8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5" fill="hold">
                      <p:stCondLst>
                        <p:cond delay="indefinite"/>
                      </p:stCondLst>
                      <p:childTnLst>
                        <p:par>
                          <p:cTn id="856" fill="hold">
                            <p:stCondLst>
                              <p:cond delay="0"/>
                            </p:stCondLst>
                            <p:childTnLst>
                              <p:par>
                                <p:cTn id="8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1" fill="hold">
                      <p:stCondLst>
                        <p:cond delay="indefinite"/>
                      </p:stCondLst>
                      <p:childTnLst>
                        <p:par>
                          <p:cTn id="882" fill="hold">
                            <p:stCondLst>
                              <p:cond delay="0"/>
                            </p:stCondLst>
                            <p:childTnLst>
                              <p:par>
                                <p:cTn id="8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1" fill="hold">
                      <p:stCondLst>
                        <p:cond delay="indefinite"/>
                      </p:stCondLst>
                      <p:childTnLst>
                        <p:par>
                          <p:cTn id="912" fill="hold">
                            <p:stCondLst>
                              <p:cond delay="0"/>
                            </p:stCondLst>
                            <p:childTnLst>
                              <p:par>
                                <p:cTn id="9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7" fill="hold">
                      <p:stCondLst>
                        <p:cond delay="indefinite"/>
                      </p:stCondLst>
                      <p:childTnLst>
                        <p:par>
                          <p:cTn id="938" fill="hold">
                            <p:stCondLst>
                              <p:cond delay="0"/>
                            </p:stCondLst>
                            <p:childTnLst>
                              <p:par>
                                <p:cTn id="9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5" fill="hold">
                      <p:stCondLst>
                        <p:cond delay="indefinite"/>
                      </p:stCondLst>
                      <p:childTnLst>
                        <p:par>
                          <p:cTn id="966" fill="hold">
                            <p:stCondLst>
                              <p:cond delay="0"/>
                            </p:stCondLst>
                            <p:childTnLst>
                              <p:par>
                                <p:cTn id="9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1" fill="hold">
                      <p:stCondLst>
                        <p:cond delay="indefinite"/>
                      </p:stCondLst>
                      <p:childTnLst>
                        <p:par>
                          <p:cTn id="992" fill="hold">
                            <p:stCondLst>
                              <p:cond delay="0"/>
                            </p:stCondLst>
                            <p:childTnLst>
                              <p:par>
                                <p:cTn id="9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7" fill="hold">
                      <p:stCondLst>
                        <p:cond delay="indefinite"/>
                      </p:stCondLst>
                      <p:childTnLst>
                        <p:par>
                          <p:cTn id="1018" fill="hold">
                            <p:stCondLst>
                              <p:cond delay="0"/>
                            </p:stCondLst>
                            <p:childTnLst>
                              <p:par>
                                <p:cTn id="10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3" fill="hold">
                      <p:stCondLst>
                        <p:cond delay="indefinite"/>
                      </p:stCondLst>
                      <p:childTnLst>
                        <p:par>
                          <p:cTn id="1044" fill="hold">
                            <p:stCondLst>
                              <p:cond delay="0"/>
                            </p:stCondLst>
                            <p:childTnLst>
                              <p:par>
                                <p:cTn id="10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9" fill="hold">
                      <p:stCondLst>
                        <p:cond delay="indefinite"/>
                      </p:stCondLst>
                      <p:childTnLst>
                        <p:par>
                          <p:cTn id="1070" fill="hold">
                            <p:stCondLst>
                              <p:cond delay="0"/>
                            </p:stCondLst>
                            <p:childTnLst>
                              <p:par>
                                <p:cTn id="10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3" fill="hold">
                      <p:stCondLst>
                        <p:cond delay="indefinite"/>
                      </p:stCondLst>
                      <p:childTnLst>
                        <p:par>
                          <p:cTn id="1094" fill="hold">
                            <p:stCondLst>
                              <p:cond delay="0"/>
                            </p:stCondLst>
                            <p:childTnLst>
                              <p:par>
                                <p:cTn id="10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7" fill="hold">
                      <p:stCondLst>
                        <p:cond delay="indefinite"/>
                      </p:stCondLst>
                      <p:childTnLst>
                        <p:par>
                          <p:cTn id="1118" fill="hold">
                            <p:stCondLst>
                              <p:cond delay="0"/>
                            </p:stCondLst>
                            <p:childTnLst>
                              <p:par>
                                <p:cTn id="1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1" fill="hold">
                      <p:stCondLst>
                        <p:cond delay="indefinite"/>
                      </p:stCondLst>
                      <p:childTnLst>
                        <p:par>
                          <p:cTn id="1142" fill="hold">
                            <p:stCondLst>
                              <p:cond delay="0"/>
                            </p:stCondLst>
                            <p:childTnLst>
                              <p:par>
                                <p:cTn id="1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7" fill="hold">
                      <p:stCondLst>
                        <p:cond delay="indefinite"/>
                      </p:stCondLst>
                      <p:childTnLst>
                        <p:par>
                          <p:cTn id="1168" fill="hold">
                            <p:stCondLst>
                              <p:cond delay="0"/>
                            </p:stCondLst>
                            <p:childTnLst>
                              <p:par>
                                <p:cTn id="1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3" fill="hold">
                      <p:stCondLst>
                        <p:cond delay="indefinite"/>
                      </p:stCondLst>
                      <p:childTnLst>
                        <p:par>
                          <p:cTn id="1194" fill="hold">
                            <p:stCondLst>
                              <p:cond delay="0"/>
                            </p:stCondLst>
                            <p:childTnLst>
                              <p:par>
                                <p:cTn id="11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7" fill="hold">
                      <p:stCondLst>
                        <p:cond delay="indefinite"/>
                      </p:stCondLst>
                      <p:childTnLst>
                        <p:par>
                          <p:cTn id="1218" fill="hold">
                            <p:stCondLst>
                              <p:cond delay="0"/>
                            </p:stCondLst>
                            <p:childTnLst>
                              <p:par>
                                <p:cTn id="12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3" fill="hold">
                      <p:stCondLst>
                        <p:cond delay="indefinite"/>
                      </p:stCondLst>
                      <p:childTnLst>
                        <p:par>
                          <p:cTn id="1244" fill="hold">
                            <p:stCondLst>
                              <p:cond delay="0"/>
                            </p:stCondLst>
                            <p:childTnLst>
                              <p:par>
                                <p:cTn id="1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7" fill="hold">
                      <p:stCondLst>
                        <p:cond delay="indefinite"/>
                      </p:stCondLst>
                      <p:childTnLst>
                        <p:par>
                          <p:cTn id="1268" fill="hold">
                            <p:stCondLst>
                              <p:cond delay="0"/>
                            </p:stCondLst>
                            <p:childTnLst>
                              <p:par>
                                <p:cTn id="1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1" fill="hold">
                      <p:stCondLst>
                        <p:cond delay="indefinite"/>
                      </p:stCondLst>
                      <p:childTnLst>
                        <p:par>
                          <p:cTn id="1292" fill="hold">
                            <p:stCondLst>
                              <p:cond delay="0"/>
                            </p:stCondLst>
                            <p:childTnLst>
                              <p:par>
                                <p:cTn id="1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5" fill="hold">
                      <p:stCondLst>
                        <p:cond delay="indefinite"/>
                      </p:stCondLst>
                      <p:childTnLst>
                        <p:par>
                          <p:cTn id="1316" fill="hold">
                            <p:stCondLst>
                              <p:cond delay="0"/>
                            </p:stCondLst>
                            <p:childTnLst>
                              <p:par>
                                <p:cTn id="1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9" fill="hold">
                      <p:stCondLst>
                        <p:cond delay="indefinite"/>
                      </p:stCondLst>
                      <p:childTnLst>
                        <p:par>
                          <p:cTn id="1340" fill="hold">
                            <p:stCondLst>
                              <p:cond delay="0"/>
                            </p:stCondLst>
                            <p:childTnLst>
                              <p:par>
                                <p:cTn id="1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5" fill="hold">
                      <p:stCondLst>
                        <p:cond delay="indefinite"/>
                      </p:stCondLst>
                      <p:childTnLst>
                        <p:par>
                          <p:cTn id="1366" fill="hold">
                            <p:stCondLst>
                              <p:cond delay="0"/>
                            </p:stCondLst>
                            <p:childTnLst>
                              <p:par>
                                <p:cTn id="13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9" fill="hold">
                      <p:stCondLst>
                        <p:cond delay="indefinite"/>
                      </p:stCondLst>
                      <p:childTnLst>
                        <p:par>
                          <p:cTn id="1390" fill="hold">
                            <p:stCondLst>
                              <p:cond delay="0"/>
                            </p:stCondLst>
                            <p:childTnLst>
                              <p:par>
                                <p:cTn id="13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5" fill="hold">
                      <p:stCondLst>
                        <p:cond delay="indefinite"/>
                      </p:stCondLst>
                      <p:childTnLst>
                        <p:par>
                          <p:cTn id="1416" fill="hold">
                            <p:stCondLst>
                              <p:cond delay="0"/>
                            </p:stCondLst>
                            <p:childTnLst>
                              <p:par>
                                <p:cTn id="14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6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40" grpId="0" animBg="1"/>
      <p:bldP spid="241" grpId="0" animBg="1"/>
      <p:bldP spid="242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  <p:bldP spid="308" grpId="0" animBg="1"/>
      <p:bldP spid="309" grpId="0" animBg="1"/>
      <p:bldP spid="310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6" grpId="0" animBg="1"/>
      <p:bldP spid="317" grpId="0" animBg="1"/>
      <p:bldP spid="318" grpId="0" animBg="1"/>
      <p:bldP spid="319" grpId="0" animBg="1"/>
      <p:bldP spid="320" grpId="0" animBg="1"/>
      <p:bldP spid="321" grpId="0" animBg="1"/>
      <p:bldP spid="322" grpId="0" animBg="1"/>
      <p:bldP spid="323" grpId="0" animBg="1"/>
      <p:bldP spid="324" grpId="0" animBg="1"/>
      <p:bldP spid="325" grpId="0" animBg="1"/>
      <p:bldP spid="326" grpId="0" animBg="1"/>
      <p:bldP spid="327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  <p:bldP spid="348" grpId="0" animBg="1"/>
      <p:bldP spid="349" grpId="0" animBg="1"/>
      <p:bldP spid="350" grpId="0" animBg="1"/>
      <p:bldP spid="351" grpId="0" animBg="1"/>
      <p:bldP spid="352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76" grpId="0" animBg="1"/>
      <p:bldP spid="377" grpId="0" animBg="1"/>
      <p:bldP spid="378" grpId="0" animBg="1"/>
      <p:bldP spid="379" grpId="0" animBg="1"/>
      <p:bldP spid="380" grpId="0" animBg="1"/>
      <p:bldP spid="381" grpId="0" animBg="1"/>
      <p:bldP spid="382" grpId="0" animBg="1"/>
      <p:bldP spid="383" grpId="0" animBg="1"/>
      <p:bldP spid="384" grpId="0" animBg="1"/>
      <p:bldP spid="385" grpId="0" animBg="1"/>
      <p:bldP spid="386" grpId="0" animBg="1"/>
      <p:bldP spid="387" grpId="0" animBg="1"/>
      <p:bldP spid="388" grpId="0" animBg="1"/>
      <p:bldP spid="389" grpId="0" animBg="1"/>
      <p:bldP spid="390" grpId="0" animBg="1"/>
      <p:bldP spid="391" grpId="0" animBg="1"/>
      <p:bldP spid="392" grpId="0" animBg="1"/>
      <p:bldP spid="393" grpId="0" animBg="1"/>
      <p:bldP spid="394" grpId="0" animBg="1"/>
      <p:bldP spid="395" grpId="0" animBg="1"/>
      <p:bldP spid="396" grpId="0" animBg="1"/>
      <p:bldP spid="397" grpId="0" animBg="1"/>
      <p:bldP spid="398" grpId="0" animBg="1"/>
      <p:bldP spid="399" grpId="0" animBg="1"/>
      <p:bldP spid="400" grpId="0" animBg="1"/>
      <p:bldP spid="401" grpId="0" animBg="1"/>
      <p:bldP spid="402" grpId="0" animBg="1"/>
      <p:bldP spid="403" grpId="0" animBg="1"/>
      <p:bldP spid="404" grpId="0" animBg="1"/>
      <p:bldP spid="405" grpId="0" animBg="1"/>
      <p:bldP spid="406" grpId="0" animBg="1"/>
      <p:bldP spid="407" grpId="0" animBg="1"/>
      <p:bldP spid="408" grpId="0" animBg="1"/>
      <p:bldP spid="410" grpId="0" animBg="1"/>
      <p:bldP spid="411" grpId="0" animBg="1"/>
      <p:bldP spid="412" grpId="0" animBg="1"/>
      <p:bldP spid="413" grpId="0" animBg="1"/>
      <p:bldP spid="414" grpId="0" animBg="1"/>
      <p:bldP spid="415" grpId="0" animBg="1"/>
      <p:bldP spid="416" grpId="0" animBg="1"/>
      <p:bldP spid="417" grpId="0" animBg="1"/>
      <p:bldP spid="418" grpId="0" animBg="1"/>
      <p:bldP spid="419" grpId="0" animBg="1"/>
      <p:bldP spid="420" grpId="0" animBg="1"/>
      <p:bldP spid="421" grpId="0" animBg="1"/>
      <p:bldP spid="422" grpId="0" animBg="1"/>
      <p:bldP spid="423" grpId="0" animBg="1"/>
      <p:bldP spid="424" grpId="0" animBg="1"/>
      <p:bldP spid="425" grpId="0" animBg="1"/>
      <p:bldP spid="426" grpId="0" animBg="1"/>
      <p:bldP spid="427" grpId="0" animBg="1"/>
      <p:bldP spid="428" grpId="0" animBg="1"/>
      <p:bldP spid="429" grpId="0" animBg="1"/>
      <p:bldP spid="430" grpId="0" animBg="1"/>
      <p:bldP spid="431" grpId="0" animBg="1"/>
      <p:bldP spid="432" grpId="0" animBg="1"/>
      <p:bldP spid="433" grpId="0" animBg="1"/>
      <p:bldP spid="434" grpId="0" animBg="1"/>
      <p:bldP spid="435" grpId="0" animBg="1"/>
      <p:bldP spid="436" grpId="0" animBg="1"/>
      <p:bldP spid="437" grpId="0" animBg="1"/>
      <p:bldP spid="438" grpId="0" animBg="1"/>
      <p:bldP spid="439" grpId="0" animBg="1"/>
      <p:bldP spid="440" grpId="0" animBg="1"/>
      <p:bldP spid="441" grpId="0" animBg="1"/>
      <p:bldP spid="442" grpId="0" animBg="1"/>
      <p:bldP spid="443" grpId="0" animBg="1"/>
      <p:bldP spid="444" grpId="0" animBg="1"/>
      <p:bldP spid="445" grpId="0" animBg="1"/>
      <p:bldP spid="446" grpId="0" animBg="1"/>
      <p:bldP spid="447" grpId="0" animBg="1"/>
      <p:bldP spid="448" grpId="0" animBg="1"/>
      <p:bldP spid="449" grpId="0" animBg="1"/>
      <p:bldP spid="450" grpId="0" animBg="1"/>
      <p:bldP spid="451" grpId="0" animBg="1"/>
      <p:bldP spid="452" grpId="0" animBg="1"/>
      <p:bldP spid="453" grpId="0" animBg="1"/>
      <p:bldP spid="454" grpId="0" animBg="1"/>
      <p:bldP spid="455" grpId="0" animBg="1"/>
      <p:bldP spid="456" grpId="0" animBg="1"/>
      <p:bldP spid="457" grpId="0" animBg="1"/>
      <p:bldP spid="458" grpId="0" animBg="1"/>
      <p:bldP spid="459" grpId="0" animBg="1"/>
      <p:bldP spid="460" grpId="0" animBg="1"/>
      <p:bldP spid="461" grpId="0" animBg="1"/>
      <p:bldP spid="462" grpId="0" animBg="1"/>
      <p:bldP spid="463" grpId="0" animBg="1"/>
      <p:bldP spid="464" grpId="0" animBg="1"/>
      <p:bldP spid="465" grpId="0" animBg="1"/>
      <p:bldP spid="466" grpId="0" animBg="1"/>
      <p:bldP spid="467" grpId="0" animBg="1"/>
      <p:bldP spid="468" grpId="0" animBg="1"/>
      <p:bldP spid="469" grpId="0" animBg="1"/>
      <p:bldP spid="470" grpId="0" animBg="1"/>
      <p:bldP spid="471" grpId="0" animBg="1"/>
      <p:bldP spid="472" grpId="0" animBg="1"/>
      <p:bldP spid="473" grpId="0" animBg="1"/>
      <p:bldP spid="474" grpId="0" animBg="1"/>
      <p:bldP spid="475" grpId="0" animBg="1"/>
      <p:bldP spid="476" grpId="0" animBg="1"/>
      <p:bldP spid="477" grpId="0" animBg="1"/>
      <p:bldP spid="478" grpId="0" animBg="1"/>
      <p:bldP spid="479" grpId="0" animBg="1"/>
      <p:bldP spid="480" grpId="0" animBg="1"/>
      <p:bldP spid="481" grpId="0" animBg="1"/>
      <p:bldP spid="482" grpId="0" animBg="1"/>
      <p:bldP spid="483" grpId="0" animBg="1"/>
      <p:bldP spid="484" grpId="0" animBg="1"/>
      <p:bldP spid="485" grpId="0" animBg="1"/>
      <p:bldP spid="486" grpId="0" animBg="1"/>
      <p:bldP spid="487" grpId="0" animBg="1"/>
      <p:bldP spid="488" grpId="0" animBg="1"/>
      <p:bldP spid="489" grpId="0" animBg="1"/>
      <p:bldP spid="490" grpId="0" animBg="1"/>
      <p:bldP spid="491" grpId="0" animBg="1"/>
      <p:bldP spid="492" grpId="0" animBg="1"/>
      <p:bldP spid="493" grpId="0" animBg="1"/>
      <p:bldP spid="494" grpId="0" animBg="1"/>
      <p:bldP spid="495" grpId="0" animBg="1"/>
      <p:bldP spid="496" grpId="0" animBg="1"/>
      <p:bldP spid="497" grpId="0" animBg="1"/>
      <p:bldP spid="498" grpId="0" animBg="1"/>
      <p:bldP spid="499" grpId="0" animBg="1"/>
      <p:bldP spid="500" grpId="0" animBg="1"/>
      <p:bldP spid="501" grpId="0" animBg="1"/>
      <p:bldP spid="502" grpId="0" animBg="1"/>
      <p:bldP spid="503" grpId="0" animBg="1"/>
      <p:bldP spid="504" grpId="0" animBg="1"/>
      <p:bldP spid="505" grpId="0" animBg="1"/>
      <p:bldP spid="506" grpId="0" animBg="1"/>
      <p:bldP spid="507" grpId="0" animBg="1"/>
      <p:bldP spid="508" grpId="0" animBg="1"/>
      <p:bldP spid="509" grpId="0" animBg="1"/>
      <p:bldP spid="510" grpId="0" animBg="1"/>
      <p:bldP spid="511" grpId="0" animBg="1"/>
      <p:bldP spid="512" grpId="0" animBg="1"/>
      <p:bldP spid="513" grpId="0" animBg="1"/>
      <p:bldP spid="514" grpId="0" animBg="1"/>
      <p:bldP spid="515" grpId="0" animBg="1"/>
      <p:bldP spid="516" grpId="0" animBg="1"/>
      <p:bldP spid="517" grpId="0" animBg="1"/>
      <p:bldP spid="518" grpId="0" animBg="1"/>
      <p:bldP spid="519" grpId="0" animBg="1"/>
      <p:bldP spid="521" grpId="0" animBg="1"/>
      <p:bldP spid="522" grpId="0" animBg="1"/>
      <p:bldP spid="523" grpId="0" animBg="1"/>
      <p:bldP spid="524" grpId="0" animBg="1"/>
      <p:bldP spid="525" grpId="0" animBg="1"/>
      <p:bldP spid="526" grpId="0" animBg="1"/>
      <p:bldP spid="527" grpId="0" animBg="1"/>
      <p:bldP spid="528" grpId="0" animBg="1"/>
      <p:bldP spid="529" grpId="0" animBg="1"/>
      <p:bldP spid="530" grpId="0" animBg="1"/>
      <p:bldP spid="531" grpId="0" animBg="1"/>
      <p:bldP spid="532" grpId="0" animBg="1"/>
      <p:bldP spid="533" grpId="0" animBg="1"/>
      <p:bldP spid="534" grpId="0" animBg="1"/>
      <p:bldP spid="535" grpId="0" animBg="1"/>
      <p:bldP spid="536" grpId="0" animBg="1"/>
      <p:bldP spid="537" grpId="0" animBg="1"/>
      <p:bldP spid="538" grpId="0" animBg="1"/>
      <p:bldP spid="539" grpId="0" animBg="1"/>
      <p:bldP spid="540" grpId="0" animBg="1"/>
      <p:bldP spid="541" grpId="0" animBg="1"/>
      <p:bldP spid="542" grpId="0" animBg="1"/>
      <p:bldP spid="543" grpId="0" animBg="1"/>
      <p:bldP spid="544" grpId="0" animBg="1"/>
      <p:bldP spid="545" grpId="0" animBg="1"/>
      <p:bldP spid="546" grpId="0" animBg="1"/>
      <p:bldP spid="547" grpId="0" animBg="1"/>
      <p:bldP spid="552" grpId="0" animBg="1"/>
      <p:bldP spid="553" grpId="0" animBg="1"/>
      <p:bldP spid="554" grpId="0" animBg="1"/>
      <p:bldP spid="555" grpId="0" animBg="1"/>
      <p:bldP spid="556" grpId="0" animBg="1"/>
      <p:bldP spid="557" grpId="0" animBg="1"/>
      <p:bldP spid="558" grpId="0" animBg="1"/>
      <p:bldP spid="559" grpId="0" animBg="1"/>
      <p:bldP spid="560" grpId="0" animBg="1"/>
      <p:bldP spid="561" grpId="0" animBg="1"/>
      <p:bldP spid="562" grpId="0" animBg="1"/>
      <p:bldP spid="563" grpId="0" animBg="1"/>
      <p:bldP spid="564" grpId="0" animBg="1"/>
      <p:bldP spid="565" grpId="0" animBg="1"/>
      <p:bldP spid="566" grpId="0" animBg="1"/>
      <p:bldP spid="567" grpId="0" animBg="1"/>
      <p:bldP spid="568" grpId="0" animBg="1"/>
      <p:bldP spid="569" grpId="0" animBg="1"/>
      <p:bldP spid="570" grpId="0" animBg="1"/>
      <p:bldP spid="571" grpId="0" animBg="1"/>
      <p:bldP spid="572" grpId="0" animBg="1"/>
      <p:bldP spid="573" grpId="0" animBg="1"/>
      <p:bldP spid="574" grpId="0" animBg="1"/>
      <p:bldP spid="575" grpId="0" animBg="1"/>
      <p:bldP spid="576" grpId="0" animBg="1"/>
      <p:bldP spid="577" grpId="0" animBg="1"/>
      <p:bldP spid="578" grpId="0" animBg="1"/>
      <p:bldP spid="579" grpId="0" animBg="1"/>
      <p:bldP spid="580" grpId="0" animBg="1"/>
      <p:bldP spid="584" grpId="0" animBg="1"/>
      <p:bldP spid="585" grpId="0" animBg="1"/>
      <p:bldP spid="586" grpId="0" animBg="1"/>
      <p:bldP spid="587" grpId="0" animBg="1"/>
      <p:bldP spid="588" grpId="0" animBg="1"/>
      <p:bldP spid="589" grpId="0" animBg="1"/>
      <p:bldP spid="590" grpId="0" animBg="1"/>
      <p:bldP spid="591" grpId="0" animBg="1"/>
      <p:bldP spid="592" grpId="0" animBg="1"/>
      <p:bldP spid="593" grpId="0" animBg="1"/>
      <p:bldP spid="594" grpId="0" animBg="1"/>
      <p:bldP spid="595" grpId="0" animBg="1"/>
      <p:bldP spid="596" grpId="0" animBg="1"/>
      <p:bldP spid="597" grpId="0" animBg="1"/>
      <p:bldP spid="598" grpId="0" animBg="1"/>
      <p:bldP spid="599" grpId="0" animBg="1"/>
      <p:bldP spid="600" grpId="0" animBg="1"/>
      <p:bldP spid="601" grpId="0" animBg="1"/>
      <p:bldP spid="602" grpId="0" animBg="1"/>
      <p:bldP spid="603" grpId="0" animBg="1"/>
      <p:bldP spid="604" grpId="0" animBg="1"/>
      <p:bldP spid="605" grpId="0" animBg="1"/>
      <p:bldP spid="606" grpId="0" animBg="1"/>
      <p:bldP spid="607" grpId="0" animBg="1"/>
      <p:bldP spid="608" grpId="0" animBg="1"/>
      <p:bldP spid="609" grpId="0" animBg="1"/>
      <p:bldP spid="610" grpId="0" animBg="1"/>
      <p:bldP spid="613" grpId="0" animBg="1"/>
      <p:bldP spid="614" grpId="0" animBg="1"/>
      <p:bldP spid="618" grpId="0" animBg="1"/>
      <p:bldP spid="624" grpId="0" animBg="1"/>
      <p:bldP spid="625" grpId="0" animBg="1"/>
      <p:bldP spid="627" grpId="0" animBg="1"/>
      <p:bldP spid="628" grpId="0" animBg="1"/>
      <p:bldP spid="629" grpId="0" animBg="1"/>
      <p:bldP spid="630" grpId="0" animBg="1"/>
      <p:bldP spid="631" grpId="0" animBg="1"/>
      <p:bldP spid="632" grpId="0" animBg="1"/>
      <p:bldP spid="633" grpId="0" animBg="1"/>
      <p:bldP spid="634" grpId="0" animBg="1"/>
      <p:bldP spid="635" grpId="0" animBg="1"/>
      <p:bldP spid="636" grpId="0" animBg="1"/>
      <p:bldP spid="637" grpId="0" animBg="1"/>
      <p:bldP spid="638" grpId="0" animBg="1"/>
      <p:bldP spid="639" grpId="0" animBg="1"/>
      <p:bldP spid="640" grpId="0" animBg="1"/>
      <p:bldP spid="641" grpId="0" animBg="1"/>
      <p:bldP spid="642" grpId="0" animBg="1"/>
      <p:bldP spid="643" grpId="0" animBg="1"/>
      <p:bldP spid="644" grpId="0" animBg="1"/>
      <p:bldP spid="645" grpId="0" animBg="1"/>
      <p:bldP spid="646" grpId="0" animBg="1"/>
      <p:bldP spid="647" grpId="0" animBg="1"/>
      <p:bldP spid="648" grpId="0" animBg="1"/>
      <p:bldP spid="649" grpId="0" animBg="1"/>
      <p:bldP spid="650" grpId="0" animBg="1"/>
      <p:bldP spid="651" grpId="0" animBg="1"/>
      <p:bldP spid="652" grpId="0" animBg="1"/>
      <p:bldP spid="653" grpId="0" animBg="1"/>
      <p:bldP spid="654" grpId="0" animBg="1"/>
      <p:bldP spid="655" grpId="0" animBg="1"/>
      <p:bldP spid="656" grpId="0" animBg="1"/>
      <p:bldP spid="657" grpId="0" animBg="1"/>
      <p:bldP spid="658" grpId="0" animBg="1"/>
      <p:bldP spid="659" grpId="0" animBg="1"/>
      <p:bldP spid="660" grpId="0" animBg="1"/>
      <p:bldP spid="661" grpId="0" animBg="1"/>
      <p:bldP spid="662" grpId="0" animBg="1"/>
      <p:bldP spid="663" grpId="0" animBg="1"/>
      <p:bldP spid="664" grpId="0" animBg="1"/>
      <p:bldP spid="665" grpId="0" animBg="1"/>
      <p:bldP spid="666" grpId="0" animBg="1"/>
      <p:bldP spid="667" grpId="0" animBg="1"/>
      <p:bldP spid="668" grpId="0" animBg="1"/>
      <p:bldP spid="669" grpId="0" animBg="1"/>
      <p:bldP spid="670" grpId="0" animBg="1"/>
      <p:bldP spid="671" grpId="0" animBg="1"/>
      <p:bldP spid="672" grpId="0" animBg="1"/>
      <p:bldP spid="673" grpId="0" animBg="1"/>
      <p:bldP spid="674" grpId="0" animBg="1"/>
      <p:bldP spid="675" grpId="0" animBg="1"/>
      <p:bldP spid="676" grpId="0" animBg="1"/>
      <p:bldP spid="677" grpId="0" animBg="1"/>
      <p:bldP spid="678" grpId="0" animBg="1"/>
      <p:bldP spid="679" grpId="0" animBg="1"/>
      <p:bldP spid="680" grpId="0" animBg="1"/>
      <p:bldP spid="681" grpId="0" animBg="1"/>
      <p:bldP spid="682" grpId="0" animBg="1"/>
      <p:bldP spid="683" grpId="0" animBg="1"/>
      <p:bldP spid="684" grpId="0" animBg="1"/>
      <p:bldP spid="685" grpId="0" animBg="1"/>
      <p:bldP spid="686" grpId="0" animBg="1"/>
      <p:bldP spid="687" grpId="0" animBg="1"/>
      <p:bldP spid="688" grpId="0" animBg="1"/>
      <p:bldP spid="689" grpId="0" animBg="1"/>
      <p:bldP spid="690" grpId="0" animBg="1"/>
      <p:bldP spid="691" grpId="0" animBg="1"/>
      <p:bldP spid="692" grpId="0" animBg="1"/>
      <p:bldP spid="693" grpId="0" animBg="1"/>
      <p:bldP spid="694" grpId="0" animBg="1"/>
      <p:bldP spid="695" grpId="0" animBg="1"/>
      <p:bldP spid="696" grpId="0" animBg="1"/>
      <p:bldP spid="697" grpId="0" animBg="1"/>
      <p:bldP spid="698" grpId="0" animBg="1"/>
      <p:bldP spid="699" grpId="0" animBg="1"/>
      <p:bldP spid="700" grpId="0" animBg="1"/>
      <p:bldP spid="70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http://idata.over-blog.com/0/56/11/53/nature/Tournes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08" y="0"/>
            <a:ext cx="9172592" cy="687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llipse 19"/>
          <p:cNvSpPr/>
          <p:nvPr/>
        </p:nvSpPr>
        <p:spPr>
          <a:xfrm>
            <a:off x="5563095" y="318442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" name="Ellipse 20"/>
          <p:cNvSpPr/>
          <p:nvPr/>
        </p:nvSpPr>
        <p:spPr>
          <a:xfrm>
            <a:off x="5401170" y="30367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" name="Ellipse 21"/>
          <p:cNvSpPr/>
          <p:nvPr/>
        </p:nvSpPr>
        <p:spPr>
          <a:xfrm>
            <a:off x="6058395" y="35320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" name="Ellipse 22"/>
          <p:cNvSpPr/>
          <p:nvPr/>
        </p:nvSpPr>
        <p:spPr>
          <a:xfrm>
            <a:off x="5720258" y="332730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" name="Ellipse 23"/>
          <p:cNvSpPr/>
          <p:nvPr/>
        </p:nvSpPr>
        <p:spPr>
          <a:xfrm>
            <a:off x="5877420" y="34368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" name="Ellipse 24"/>
          <p:cNvSpPr/>
          <p:nvPr/>
        </p:nvSpPr>
        <p:spPr>
          <a:xfrm>
            <a:off x="5258295" y="28653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" name="Ellipse 25"/>
          <p:cNvSpPr/>
          <p:nvPr/>
        </p:nvSpPr>
        <p:spPr>
          <a:xfrm>
            <a:off x="5105896" y="26748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" name="Ellipse 26"/>
          <p:cNvSpPr/>
          <p:nvPr/>
        </p:nvSpPr>
        <p:spPr>
          <a:xfrm>
            <a:off x="5005884" y="24843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" name="Ellipse 27"/>
          <p:cNvSpPr/>
          <p:nvPr/>
        </p:nvSpPr>
        <p:spPr>
          <a:xfrm>
            <a:off x="4929683" y="22843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" name="Ellipse 29"/>
          <p:cNvSpPr/>
          <p:nvPr/>
        </p:nvSpPr>
        <p:spPr>
          <a:xfrm>
            <a:off x="4829670" y="20509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" name="Ellipse 14"/>
          <p:cNvSpPr/>
          <p:nvPr/>
        </p:nvSpPr>
        <p:spPr>
          <a:xfrm>
            <a:off x="6299274" y="351780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" name="Ellipse 13"/>
          <p:cNvSpPr/>
          <p:nvPr/>
        </p:nvSpPr>
        <p:spPr>
          <a:xfrm>
            <a:off x="5258295" y="28653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" name="Ellipse 15"/>
          <p:cNvSpPr/>
          <p:nvPr/>
        </p:nvSpPr>
        <p:spPr>
          <a:xfrm>
            <a:off x="5415459" y="26748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" name="Ellipse 16"/>
          <p:cNvSpPr/>
          <p:nvPr/>
        </p:nvSpPr>
        <p:spPr>
          <a:xfrm>
            <a:off x="5115421" y="305107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" name="Ellipse 17"/>
          <p:cNvSpPr/>
          <p:nvPr/>
        </p:nvSpPr>
        <p:spPr>
          <a:xfrm>
            <a:off x="5015408" y="32653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" name="Ellipse 18"/>
          <p:cNvSpPr/>
          <p:nvPr/>
        </p:nvSpPr>
        <p:spPr>
          <a:xfrm>
            <a:off x="4948734" y="35130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" name="Ellipse 28"/>
          <p:cNvSpPr/>
          <p:nvPr/>
        </p:nvSpPr>
        <p:spPr>
          <a:xfrm>
            <a:off x="5572621" y="250338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" name="Ellipse 30"/>
          <p:cNvSpPr/>
          <p:nvPr/>
        </p:nvSpPr>
        <p:spPr>
          <a:xfrm>
            <a:off x="5911329" y="22843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" name="Ellipse 31"/>
          <p:cNvSpPr/>
          <p:nvPr/>
        </p:nvSpPr>
        <p:spPr>
          <a:xfrm>
            <a:off x="5734546" y="237004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" name="Ellipse 32"/>
          <p:cNvSpPr/>
          <p:nvPr/>
        </p:nvSpPr>
        <p:spPr>
          <a:xfrm>
            <a:off x="6110784" y="220811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" name="Ellipse 33"/>
          <p:cNvSpPr/>
          <p:nvPr/>
        </p:nvSpPr>
        <p:spPr>
          <a:xfrm>
            <a:off x="6291759" y="21700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" name="Ellipse 34"/>
          <p:cNvSpPr/>
          <p:nvPr/>
        </p:nvSpPr>
        <p:spPr>
          <a:xfrm>
            <a:off x="6474718" y="214620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" name="Ellipse 35"/>
          <p:cNvSpPr/>
          <p:nvPr/>
        </p:nvSpPr>
        <p:spPr>
          <a:xfrm>
            <a:off x="6667996" y="212239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" name="Ellipse 36"/>
          <p:cNvSpPr/>
          <p:nvPr/>
        </p:nvSpPr>
        <p:spPr>
          <a:xfrm>
            <a:off x="6848971" y="207952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" name="Ellipse 37"/>
          <p:cNvSpPr/>
          <p:nvPr/>
        </p:nvSpPr>
        <p:spPr>
          <a:xfrm>
            <a:off x="7048996" y="212715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" name="Ellipse 38"/>
          <p:cNvSpPr/>
          <p:nvPr/>
        </p:nvSpPr>
        <p:spPr>
          <a:xfrm>
            <a:off x="7239496" y="220811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" name="Ellipse 39"/>
          <p:cNvSpPr/>
          <p:nvPr/>
        </p:nvSpPr>
        <p:spPr>
          <a:xfrm>
            <a:off x="4737049" y="48730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" name="Ellipse 40"/>
          <p:cNvSpPr/>
          <p:nvPr/>
        </p:nvSpPr>
        <p:spPr>
          <a:xfrm>
            <a:off x="4746574" y="46206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" name="Ellipse 41"/>
          <p:cNvSpPr/>
          <p:nvPr/>
        </p:nvSpPr>
        <p:spPr>
          <a:xfrm>
            <a:off x="4827537" y="43586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" name="Ellipse 42"/>
          <p:cNvSpPr/>
          <p:nvPr/>
        </p:nvSpPr>
        <p:spPr>
          <a:xfrm>
            <a:off x="4837062" y="40491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" name="Ellipse 43"/>
          <p:cNvSpPr/>
          <p:nvPr/>
        </p:nvSpPr>
        <p:spPr>
          <a:xfrm>
            <a:off x="4875162" y="37776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aphicFrame>
        <p:nvGraphicFramePr>
          <p:cNvPr id="49" name="Objet 48">
            <a:extLst>
              <a:ext uri="{FF2B5EF4-FFF2-40B4-BE49-F238E27FC236}">
                <a16:creationId xmlns:a16="http://schemas.microsoft.com/office/drawing/2014/main" id="{A5A01D32-0BBF-4F02-A6E9-CA1781F3EC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1919" y="1437511"/>
          <a:ext cx="743906" cy="69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49" name="Objet 48">
                        <a:extLst>
                          <a:ext uri="{FF2B5EF4-FFF2-40B4-BE49-F238E27FC236}">
                            <a16:creationId xmlns:a16="http://schemas.microsoft.com/office/drawing/2014/main" id="{A5A01D32-0BBF-4F02-A6E9-CA1781F3ECB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1919" y="1437511"/>
                        <a:ext cx="743906" cy="69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01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9"/>
    </mc:Choice>
    <mc:Fallback xmlns="">
      <p:transition spd="slow" advTm="4049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idata.over-blog.com/0/56/11/53/nature/Tourneso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08" y="322"/>
            <a:ext cx="9172592" cy="687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/>
          <p:cNvSpPr/>
          <p:nvPr/>
        </p:nvSpPr>
        <p:spPr>
          <a:xfrm>
            <a:off x="5563095" y="31847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" name="Ellipse 5"/>
          <p:cNvSpPr/>
          <p:nvPr/>
        </p:nvSpPr>
        <p:spPr>
          <a:xfrm>
            <a:off x="5401170" y="30371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" name="Ellipse 6"/>
          <p:cNvSpPr/>
          <p:nvPr/>
        </p:nvSpPr>
        <p:spPr>
          <a:xfrm>
            <a:off x="6058395" y="35324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" name="Ellipse 7"/>
          <p:cNvSpPr/>
          <p:nvPr/>
        </p:nvSpPr>
        <p:spPr>
          <a:xfrm>
            <a:off x="5720258" y="33276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Ellipse 8"/>
          <p:cNvSpPr/>
          <p:nvPr/>
        </p:nvSpPr>
        <p:spPr>
          <a:xfrm>
            <a:off x="5877420" y="343716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" name="Ellipse 9"/>
          <p:cNvSpPr/>
          <p:nvPr/>
        </p:nvSpPr>
        <p:spPr>
          <a:xfrm>
            <a:off x="5258295" y="28656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" name="Ellipse 10"/>
          <p:cNvSpPr/>
          <p:nvPr/>
        </p:nvSpPr>
        <p:spPr>
          <a:xfrm>
            <a:off x="5291633" y="247513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" name="Ellipse 11"/>
          <p:cNvSpPr/>
          <p:nvPr/>
        </p:nvSpPr>
        <p:spPr>
          <a:xfrm>
            <a:off x="5196383" y="22846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" name="Ellipse 12"/>
          <p:cNvSpPr/>
          <p:nvPr/>
        </p:nvSpPr>
        <p:spPr>
          <a:xfrm>
            <a:off x="5686921" y="30180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" name="Ellipse 13"/>
          <p:cNvSpPr/>
          <p:nvPr/>
        </p:nvSpPr>
        <p:spPr>
          <a:xfrm>
            <a:off x="5415459" y="267516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" name="Ellipse 14"/>
          <p:cNvSpPr/>
          <p:nvPr/>
        </p:nvSpPr>
        <p:spPr>
          <a:xfrm>
            <a:off x="5539283" y="285613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" name="Ellipse 15"/>
          <p:cNvSpPr/>
          <p:nvPr/>
        </p:nvSpPr>
        <p:spPr>
          <a:xfrm>
            <a:off x="5110658" y="20846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" name="Ellipse 16"/>
          <p:cNvSpPr/>
          <p:nvPr/>
        </p:nvSpPr>
        <p:spPr>
          <a:xfrm>
            <a:off x="5839321" y="31704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" name="Ellipse 17"/>
          <p:cNvSpPr/>
          <p:nvPr/>
        </p:nvSpPr>
        <p:spPr>
          <a:xfrm>
            <a:off x="5991721" y="33228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" name="Ellipse 18"/>
          <p:cNvSpPr/>
          <p:nvPr/>
        </p:nvSpPr>
        <p:spPr>
          <a:xfrm>
            <a:off x="6186984" y="33704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" name="Ellipse 19"/>
          <p:cNvSpPr/>
          <p:nvPr/>
        </p:nvSpPr>
        <p:spPr>
          <a:xfrm>
            <a:off x="5105896" y="26751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" name="Ellipse 20"/>
          <p:cNvSpPr/>
          <p:nvPr/>
        </p:nvSpPr>
        <p:spPr>
          <a:xfrm>
            <a:off x="5005884" y="24846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" name="Ellipse 21"/>
          <p:cNvSpPr/>
          <p:nvPr/>
        </p:nvSpPr>
        <p:spPr>
          <a:xfrm>
            <a:off x="4929683" y="22846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" name="Ellipse 22"/>
          <p:cNvSpPr/>
          <p:nvPr/>
        </p:nvSpPr>
        <p:spPr>
          <a:xfrm>
            <a:off x="4734421" y="25513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" name="Ellipse 23"/>
          <p:cNvSpPr/>
          <p:nvPr/>
        </p:nvSpPr>
        <p:spPr>
          <a:xfrm>
            <a:off x="4834433" y="27275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" name="Ellipse 24"/>
          <p:cNvSpPr/>
          <p:nvPr/>
        </p:nvSpPr>
        <p:spPr>
          <a:xfrm>
            <a:off x="4967783" y="28989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" name="Ellipse 25"/>
          <p:cNvSpPr/>
          <p:nvPr/>
        </p:nvSpPr>
        <p:spPr>
          <a:xfrm>
            <a:off x="6277471" y="39943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" name="Ellipse 26"/>
          <p:cNvSpPr/>
          <p:nvPr/>
        </p:nvSpPr>
        <p:spPr>
          <a:xfrm>
            <a:off x="5786934" y="36038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" name="Ellipse 27"/>
          <p:cNvSpPr/>
          <p:nvPr/>
        </p:nvSpPr>
        <p:spPr>
          <a:xfrm>
            <a:off x="5615483" y="34990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" name="Ellipse 28"/>
          <p:cNvSpPr/>
          <p:nvPr/>
        </p:nvSpPr>
        <p:spPr>
          <a:xfrm>
            <a:off x="5477371" y="33752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" name="Ellipse 29"/>
          <p:cNvSpPr/>
          <p:nvPr/>
        </p:nvSpPr>
        <p:spPr>
          <a:xfrm>
            <a:off x="5291634" y="323237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" name="Ellipse 30"/>
          <p:cNvSpPr/>
          <p:nvPr/>
        </p:nvSpPr>
        <p:spPr>
          <a:xfrm>
            <a:off x="5115421" y="30513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" name="Ellipse 31"/>
          <p:cNvSpPr/>
          <p:nvPr/>
        </p:nvSpPr>
        <p:spPr>
          <a:xfrm>
            <a:off x="5972671" y="36990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" name="Ellipse 32"/>
          <p:cNvSpPr/>
          <p:nvPr/>
        </p:nvSpPr>
        <p:spPr>
          <a:xfrm>
            <a:off x="6215559" y="36705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" name="Ellipse 33"/>
          <p:cNvSpPr/>
          <p:nvPr/>
        </p:nvSpPr>
        <p:spPr>
          <a:xfrm>
            <a:off x="6115546" y="38657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" name="Ellipse 34"/>
          <p:cNvSpPr/>
          <p:nvPr/>
        </p:nvSpPr>
        <p:spPr>
          <a:xfrm>
            <a:off x="5896471" y="38753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" name="Ellipse 35"/>
          <p:cNvSpPr/>
          <p:nvPr/>
        </p:nvSpPr>
        <p:spPr>
          <a:xfrm>
            <a:off x="6334621" y="38276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" name="Ellipse 36"/>
          <p:cNvSpPr/>
          <p:nvPr/>
        </p:nvSpPr>
        <p:spPr>
          <a:xfrm>
            <a:off x="5725021" y="37895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" name="Ellipse 37"/>
          <p:cNvSpPr/>
          <p:nvPr/>
        </p:nvSpPr>
        <p:spPr>
          <a:xfrm>
            <a:off x="5544046" y="36800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" name="Ellipse 38"/>
          <p:cNvSpPr/>
          <p:nvPr/>
        </p:nvSpPr>
        <p:spPr>
          <a:xfrm>
            <a:off x="5363071" y="35752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" name="Ellipse 39"/>
          <p:cNvSpPr/>
          <p:nvPr/>
        </p:nvSpPr>
        <p:spPr>
          <a:xfrm>
            <a:off x="5220196" y="34466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" name="Ellipse 40"/>
          <p:cNvSpPr/>
          <p:nvPr/>
        </p:nvSpPr>
        <p:spPr>
          <a:xfrm>
            <a:off x="5015408" y="32657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" name="Ellipse 41"/>
          <p:cNvSpPr/>
          <p:nvPr/>
        </p:nvSpPr>
        <p:spPr>
          <a:xfrm>
            <a:off x="4853483" y="31037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" name="Ellipse 42"/>
          <p:cNvSpPr/>
          <p:nvPr/>
        </p:nvSpPr>
        <p:spPr>
          <a:xfrm>
            <a:off x="4710609" y="29228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" name="Ellipse 43"/>
          <p:cNvSpPr/>
          <p:nvPr/>
        </p:nvSpPr>
        <p:spPr>
          <a:xfrm>
            <a:off x="4572496" y="275612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" name="Ellipse 44"/>
          <p:cNvSpPr/>
          <p:nvPr/>
        </p:nvSpPr>
        <p:spPr>
          <a:xfrm>
            <a:off x="4439146" y="30037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" name="Ellipse 45"/>
          <p:cNvSpPr/>
          <p:nvPr/>
        </p:nvSpPr>
        <p:spPr>
          <a:xfrm>
            <a:off x="4615359" y="31799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" name="Ellipse 46"/>
          <p:cNvSpPr/>
          <p:nvPr/>
        </p:nvSpPr>
        <p:spPr>
          <a:xfrm>
            <a:off x="4782046" y="33514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" name="Ellipse 47"/>
          <p:cNvSpPr/>
          <p:nvPr/>
        </p:nvSpPr>
        <p:spPr>
          <a:xfrm>
            <a:off x="4948734" y="35133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" name="Ellipse 48"/>
          <p:cNvSpPr/>
          <p:nvPr/>
        </p:nvSpPr>
        <p:spPr>
          <a:xfrm>
            <a:off x="5110658" y="36598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" name="Ellipse 49"/>
          <p:cNvSpPr/>
          <p:nvPr/>
        </p:nvSpPr>
        <p:spPr>
          <a:xfrm>
            <a:off x="5310684" y="37991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" name="Ellipse 50"/>
          <p:cNvSpPr/>
          <p:nvPr/>
        </p:nvSpPr>
        <p:spPr>
          <a:xfrm>
            <a:off x="5482134" y="39038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" name="Ellipse 51"/>
          <p:cNvSpPr/>
          <p:nvPr/>
        </p:nvSpPr>
        <p:spPr>
          <a:xfrm>
            <a:off x="5653584" y="400389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" name="Ellipse 52"/>
          <p:cNvSpPr/>
          <p:nvPr/>
        </p:nvSpPr>
        <p:spPr>
          <a:xfrm>
            <a:off x="5844084" y="40562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" name="Ellipse 53"/>
          <p:cNvSpPr/>
          <p:nvPr/>
        </p:nvSpPr>
        <p:spPr>
          <a:xfrm>
            <a:off x="6053634" y="40515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" name="Ellipse 54"/>
          <p:cNvSpPr/>
          <p:nvPr/>
        </p:nvSpPr>
        <p:spPr>
          <a:xfrm>
            <a:off x="6299274" y="35181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" name="Ellipse 55"/>
          <p:cNvSpPr/>
          <p:nvPr/>
        </p:nvSpPr>
        <p:spPr>
          <a:xfrm>
            <a:off x="6487022" y="390864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" name="Ellipse 57"/>
          <p:cNvSpPr/>
          <p:nvPr/>
        </p:nvSpPr>
        <p:spPr>
          <a:xfrm>
            <a:off x="5058271" y="18750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" name="Ellipse 58"/>
          <p:cNvSpPr/>
          <p:nvPr/>
        </p:nvSpPr>
        <p:spPr>
          <a:xfrm>
            <a:off x="4829670" y="20512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" name="Ellipse 59"/>
          <p:cNvSpPr/>
          <p:nvPr/>
        </p:nvSpPr>
        <p:spPr>
          <a:xfrm>
            <a:off x="4638601" y="23269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1" name="Ellipse 60"/>
          <p:cNvSpPr/>
          <p:nvPr/>
        </p:nvSpPr>
        <p:spPr>
          <a:xfrm>
            <a:off x="5015408" y="16845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" name="Ellipse 61"/>
          <p:cNvSpPr/>
          <p:nvPr/>
        </p:nvSpPr>
        <p:spPr>
          <a:xfrm>
            <a:off x="5239246" y="15035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" name="Ellipse 62"/>
          <p:cNvSpPr/>
          <p:nvPr/>
        </p:nvSpPr>
        <p:spPr>
          <a:xfrm>
            <a:off x="5224958" y="12940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" name="Ellipse 63"/>
          <p:cNvSpPr/>
          <p:nvPr/>
        </p:nvSpPr>
        <p:spPr>
          <a:xfrm>
            <a:off x="5263058" y="17131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" name="Ellipse 64"/>
          <p:cNvSpPr/>
          <p:nvPr/>
        </p:nvSpPr>
        <p:spPr>
          <a:xfrm>
            <a:off x="5310683" y="19083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" name="Ellipse 65"/>
          <p:cNvSpPr/>
          <p:nvPr/>
        </p:nvSpPr>
        <p:spPr>
          <a:xfrm>
            <a:off x="5391646" y="21179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" name="Ellipse 66"/>
          <p:cNvSpPr/>
          <p:nvPr/>
        </p:nvSpPr>
        <p:spPr>
          <a:xfrm>
            <a:off x="5471169" y="232369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" name="Ellipse 67"/>
          <p:cNvSpPr/>
          <p:nvPr/>
        </p:nvSpPr>
        <p:spPr>
          <a:xfrm>
            <a:off x="5572621" y="25037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" name="Ellipse 68"/>
          <p:cNvSpPr/>
          <p:nvPr/>
        </p:nvSpPr>
        <p:spPr>
          <a:xfrm>
            <a:off x="5682158" y="27084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0" name="Ellipse 69"/>
          <p:cNvSpPr/>
          <p:nvPr/>
        </p:nvSpPr>
        <p:spPr>
          <a:xfrm>
            <a:off x="5820270" y="28751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1" name="Ellipse 70"/>
          <p:cNvSpPr/>
          <p:nvPr/>
        </p:nvSpPr>
        <p:spPr>
          <a:xfrm>
            <a:off x="5937324" y="30228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2" name="Ellipse 71"/>
          <p:cNvSpPr/>
          <p:nvPr/>
        </p:nvSpPr>
        <p:spPr>
          <a:xfrm>
            <a:off x="5458320" y="11702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3" name="Ellipse 72"/>
          <p:cNvSpPr/>
          <p:nvPr/>
        </p:nvSpPr>
        <p:spPr>
          <a:xfrm>
            <a:off x="5477370" y="13797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4" name="Ellipse 73"/>
          <p:cNvSpPr/>
          <p:nvPr/>
        </p:nvSpPr>
        <p:spPr>
          <a:xfrm>
            <a:off x="5496420" y="15750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5" name="Ellipse 74"/>
          <p:cNvSpPr/>
          <p:nvPr/>
        </p:nvSpPr>
        <p:spPr>
          <a:xfrm>
            <a:off x="5524996" y="17655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6" name="Ellipse 75"/>
          <p:cNvSpPr/>
          <p:nvPr/>
        </p:nvSpPr>
        <p:spPr>
          <a:xfrm>
            <a:off x="5577383" y="19988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7" name="Ellipse 76"/>
          <p:cNvSpPr/>
          <p:nvPr/>
        </p:nvSpPr>
        <p:spPr>
          <a:xfrm>
            <a:off x="5653583" y="21750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8" name="Ellipse 77"/>
          <p:cNvSpPr/>
          <p:nvPr/>
        </p:nvSpPr>
        <p:spPr>
          <a:xfrm>
            <a:off x="5758358" y="10701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9" name="Ellipse 78"/>
          <p:cNvSpPr/>
          <p:nvPr/>
        </p:nvSpPr>
        <p:spPr>
          <a:xfrm>
            <a:off x="5701208" y="12654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0" name="Ellipse 79"/>
          <p:cNvSpPr/>
          <p:nvPr/>
        </p:nvSpPr>
        <p:spPr>
          <a:xfrm>
            <a:off x="5705971" y="14845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1" name="Ellipse 80"/>
          <p:cNvSpPr/>
          <p:nvPr/>
        </p:nvSpPr>
        <p:spPr>
          <a:xfrm>
            <a:off x="5739308" y="16988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2" name="Ellipse 81"/>
          <p:cNvSpPr/>
          <p:nvPr/>
        </p:nvSpPr>
        <p:spPr>
          <a:xfrm>
            <a:off x="5786934" y="18941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3" name="Ellipse 82"/>
          <p:cNvSpPr/>
          <p:nvPr/>
        </p:nvSpPr>
        <p:spPr>
          <a:xfrm>
            <a:off x="5858371" y="20988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4" name="Ellipse 83"/>
          <p:cNvSpPr/>
          <p:nvPr/>
        </p:nvSpPr>
        <p:spPr>
          <a:xfrm>
            <a:off x="6010771" y="24703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5" name="Ellipse 84"/>
          <p:cNvSpPr/>
          <p:nvPr/>
        </p:nvSpPr>
        <p:spPr>
          <a:xfrm>
            <a:off x="5911329" y="22846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6" name="Ellipse 85"/>
          <p:cNvSpPr/>
          <p:nvPr/>
        </p:nvSpPr>
        <p:spPr>
          <a:xfrm>
            <a:off x="5734546" y="23703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7" name="Ellipse 86"/>
          <p:cNvSpPr/>
          <p:nvPr/>
        </p:nvSpPr>
        <p:spPr>
          <a:xfrm>
            <a:off x="5839321" y="25751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8" name="Ellipse 87"/>
          <p:cNvSpPr/>
          <p:nvPr/>
        </p:nvSpPr>
        <p:spPr>
          <a:xfrm>
            <a:off x="6120308" y="26513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9" name="Ellipse 88"/>
          <p:cNvSpPr/>
          <p:nvPr/>
        </p:nvSpPr>
        <p:spPr>
          <a:xfrm>
            <a:off x="5953621" y="27608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0" name="Ellipse 89"/>
          <p:cNvSpPr/>
          <p:nvPr/>
        </p:nvSpPr>
        <p:spPr>
          <a:xfrm>
            <a:off x="6101259" y="29132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1" name="Ellipse 90"/>
          <p:cNvSpPr/>
          <p:nvPr/>
        </p:nvSpPr>
        <p:spPr>
          <a:xfrm>
            <a:off x="6267946" y="28085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2" name="Ellipse 91"/>
          <p:cNvSpPr/>
          <p:nvPr/>
        </p:nvSpPr>
        <p:spPr>
          <a:xfrm>
            <a:off x="6282233" y="30323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3" name="Ellipse 92"/>
          <p:cNvSpPr/>
          <p:nvPr/>
        </p:nvSpPr>
        <p:spPr>
          <a:xfrm>
            <a:off x="6125071" y="31561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4" name="Ellipse 93"/>
          <p:cNvSpPr/>
          <p:nvPr/>
        </p:nvSpPr>
        <p:spPr>
          <a:xfrm>
            <a:off x="6448921" y="29418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5" name="Ellipse 94"/>
          <p:cNvSpPr/>
          <p:nvPr/>
        </p:nvSpPr>
        <p:spPr>
          <a:xfrm>
            <a:off x="6334621" y="32228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6" name="Ellipse 95"/>
          <p:cNvSpPr/>
          <p:nvPr/>
        </p:nvSpPr>
        <p:spPr>
          <a:xfrm>
            <a:off x="6534646" y="31275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7" name="Ellipse 96"/>
          <p:cNvSpPr/>
          <p:nvPr/>
        </p:nvSpPr>
        <p:spPr>
          <a:xfrm>
            <a:off x="6453683" y="33657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8" name="Ellipse 97"/>
          <p:cNvSpPr/>
          <p:nvPr/>
        </p:nvSpPr>
        <p:spPr>
          <a:xfrm>
            <a:off x="6429871" y="36419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0" name="Ellipse 99"/>
          <p:cNvSpPr/>
          <p:nvPr/>
        </p:nvSpPr>
        <p:spPr>
          <a:xfrm>
            <a:off x="5977434" y="9939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1" name="Ellipse 100"/>
          <p:cNvSpPr/>
          <p:nvPr/>
        </p:nvSpPr>
        <p:spPr>
          <a:xfrm>
            <a:off x="5777409" y="8273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2" name="Ellipse 101"/>
          <p:cNvSpPr/>
          <p:nvPr/>
        </p:nvSpPr>
        <p:spPr>
          <a:xfrm>
            <a:off x="6001247" y="7368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3" name="Ellipse 102"/>
          <p:cNvSpPr/>
          <p:nvPr/>
        </p:nvSpPr>
        <p:spPr>
          <a:xfrm>
            <a:off x="6053634" y="5225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4" name="Ellipse 103"/>
          <p:cNvSpPr/>
          <p:nvPr/>
        </p:nvSpPr>
        <p:spPr>
          <a:xfrm>
            <a:off x="6272709" y="4939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5" name="Ellipse 104"/>
          <p:cNvSpPr/>
          <p:nvPr/>
        </p:nvSpPr>
        <p:spPr>
          <a:xfrm>
            <a:off x="6244135" y="6939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6" name="Ellipse 105"/>
          <p:cNvSpPr/>
          <p:nvPr/>
        </p:nvSpPr>
        <p:spPr>
          <a:xfrm>
            <a:off x="6210796" y="9225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7" name="Ellipse 106"/>
          <p:cNvSpPr/>
          <p:nvPr/>
        </p:nvSpPr>
        <p:spPr>
          <a:xfrm>
            <a:off x="5944097" y="12225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8" name="Ellipse 107"/>
          <p:cNvSpPr/>
          <p:nvPr/>
        </p:nvSpPr>
        <p:spPr>
          <a:xfrm>
            <a:off x="6182222" y="11559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9" name="Ellipse 108"/>
          <p:cNvSpPr/>
          <p:nvPr/>
        </p:nvSpPr>
        <p:spPr>
          <a:xfrm>
            <a:off x="5953621" y="143691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0" name="Ellipse 109"/>
          <p:cNvSpPr/>
          <p:nvPr/>
        </p:nvSpPr>
        <p:spPr>
          <a:xfrm>
            <a:off x="6167934" y="13892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1" name="Ellipse 110"/>
          <p:cNvSpPr/>
          <p:nvPr/>
        </p:nvSpPr>
        <p:spPr>
          <a:xfrm>
            <a:off x="6177955" y="16051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2" name="Ellipse 111"/>
          <p:cNvSpPr/>
          <p:nvPr/>
        </p:nvSpPr>
        <p:spPr>
          <a:xfrm>
            <a:off x="5968405" y="164112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3" name="Ellipse 112"/>
          <p:cNvSpPr/>
          <p:nvPr/>
        </p:nvSpPr>
        <p:spPr>
          <a:xfrm>
            <a:off x="6001247" y="185220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4" name="Ellipse 113"/>
          <p:cNvSpPr/>
          <p:nvPr/>
        </p:nvSpPr>
        <p:spPr>
          <a:xfrm>
            <a:off x="6058396" y="20322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5" name="Ellipse 114"/>
          <p:cNvSpPr/>
          <p:nvPr/>
        </p:nvSpPr>
        <p:spPr>
          <a:xfrm>
            <a:off x="6110784" y="22084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6" name="Ellipse 115"/>
          <p:cNvSpPr/>
          <p:nvPr/>
        </p:nvSpPr>
        <p:spPr>
          <a:xfrm>
            <a:off x="6220322" y="179886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7" name="Ellipse 116"/>
          <p:cNvSpPr/>
          <p:nvPr/>
        </p:nvSpPr>
        <p:spPr>
          <a:xfrm>
            <a:off x="6253659" y="19893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8" name="Ellipse 117"/>
          <p:cNvSpPr/>
          <p:nvPr/>
        </p:nvSpPr>
        <p:spPr>
          <a:xfrm>
            <a:off x="6196509" y="24036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9" name="Ellipse 118"/>
          <p:cNvSpPr/>
          <p:nvPr/>
        </p:nvSpPr>
        <p:spPr>
          <a:xfrm>
            <a:off x="6301284" y="25894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0" name="Ellipse 119"/>
          <p:cNvSpPr/>
          <p:nvPr/>
        </p:nvSpPr>
        <p:spPr>
          <a:xfrm>
            <a:off x="6458446" y="27608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1" name="Ellipse 120"/>
          <p:cNvSpPr/>
          <p:nvPr/>
        </p:nvSpPr>
        <p:spPr>
          <a:xfrm>
            <a:off x="6677522" y="28942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2" name="Ellipse 121"/>
          <p:cNvSpPr/>
          <p:nvPr/>
        </p:nvSpPr>
        <p:spPr>
          <a:xfrm>
            <a:off x="6291759" y="21703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3" name="Ellipse 122"/>
          <p:cNvSpPr/>
          <p:nvPr/>
        </p:nvSpPr>
        <p:spPr>
          <a:xfrm>
            <a:off x="6387009" y="23608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4" name="Ellipse 123"/>
          <p:cNvSpPr/>
          <p:nvPr/>
        </p:nvSpPr>
        <p:spPr>
          <a:xfrm>
            <a:off x="6501309" y="25560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5" name="Ellipse 124"/>
          <p:cNvSpPr/>
          <p:nvPr/>
        </p:nvSpPr>
        <p:spPr>
          <a:xfrm>
            <a:off x="6658471" y="27037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7" name="Ellipse 126"/>
          <p:cNvSpPr/>
          <p:nvPr/>
        </p:nvSpPr>
        <p:spPr>
          <a:xfrm>
            <a:off x="6634659" y="3129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8" name="Ellipse 127"/>
          <p:cNvSpPr/>
          <p:nvPr/>
        </p:nvSpPr>
        <p:spPr>
          <a:xfrm>
            <a:off x="6548934" y="5034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9" name="Ellipse 128"/>
          <p:cNvSpPr/>
          <p:nvPr/>
        </p:nvSpPr>
        <p:spPr>
          <a:xfrm>
            <a:off x="6496546" y="6987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0" name="Ellipse 129"/>
          <p:cNvSpPr/>
          <p:nvPr/>
        </p:nvSpPr>
        <p:spPr>
          <a:xfrm>
            <a:off x="6444159" y="8939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1" name="Ellipse 130"/>
          <p:cNvSpPr/>
          <p:nvPr/>
        </p:nvSpPr>
        <p:spPr>
          <a:xfrm>
            <a:off x="6391771" y="11130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2" name="Ellipse 131"/>
          <p:cNvSpPr/>
          <p:nvPr/>
        </p:nvSpPr>
        <p:spPr>
          <a:xfrm>
            <a:off x="6396534" y="13321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3" name="Ellipse 132"/>
          <p:cNvSpPr/>
          <p:nvPr/>
        </p:nvSpPr>
        <p:spPr>
          <a:xfrm>
            <a:off x="6377484" y="15273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4" name="Ellipse 133"/>
          <p:cNvSpPr/>
          <p:nvPr/>
        </p:nvSpPr>
        <p:spPr>
          <a:xfrm>
            <a:off x="6420346" y="17512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5" name="Ellipse 134"/>
          <p:cNvSpPr/>
          <p:nvPr/>
        </p:nvSpPr>
        <p:spPr>
          <a:xfrm>
            <a:off x="6439396" y="19512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6" name="Ellipse 135"/>
          <p:cNvSpPr/>
          <p:nvPr/>
        </p:nvSpPr>
        <p:spPr>
          <a:xfrm>
            <a:off x="6896597" y="2891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7" name="Ellipse 136"/>
          <p:cNvSpPr/>
          <p:nvPr/>
        </p:nvSpPr>
        <p:spPr>
          <a:xfrm>
            <a:off x="6474718" y="21465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8" name="Ellipse 137"/>
          <p:cNvSpPr/>
          <p:nvPr/>
        </p:nvSpPr>
        <p:spPr>
          <a:xfrm>
            <a:off x="6558078" y="232692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39" name="Ellipse 138"/>
          <p:cNvSpPr/>
          <p:nvPr/>
        </p:nvSpPr>
        <p:spPr>
          <a:xfrm>
            <a:off x="6682284" y="25084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0" name="Ellipse 139"/>
          <p:cNvSpPr/>
          <p:nvPr/>
        </p:nvSpPr>
        <p:spPr>
          <a:xfrm>
            <a:off x="6896596" y="24656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1" name="Ellipse 140"/>
          <p:cNvSpPr/>
          <p:nvPr/>
        </p:nvSpPr>
        <p:spPr>
          <a:xfrm>
            <a:off x="6744196" y="229416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2" name="Ellipse 141"/>
          <p:cNvSpPr/>
          <p:nvPr/>
        </p:nvSpPr>
        <p:spPr>
          <a:xfrm>
            <a:off x="6667996" y="21227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3" name="Ellipse 142"/>
          <p:cNvSpPr/>
          <p:nvPr/>
        </p:nvSpPr>
        <p:spPr>
          <a:xfrm>
            <a:off x="6620371" y="19274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4" name="Ellipse 143"/>
          <p:cNvSpPr/>
          <p:nvPr/>
        </p:nvSpPr>
        <p:spPr>
          <a:xfrm>
            <a:off x="6582271" y="17178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5" name="Ellipse 144"/>
          <p:cNvSpPr/>
          <p:nvPr/>
        </p:nvSpPr>
        <p:spPr>
          <a:xfrm>
            <a:off x="6582271" y="15131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6" name="Ellipse 145"/>
          <p:cNvSpPr/>
          <p:nvPr/>
        </p:nvSpPr>
        <p:spPr>
          <a:xfrm>
            <a:off x="6591796" y="12988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7" name="Ellipse 146"/>
          <p:cNvSpPr/>
          <p:nvPr/>
        </p:nvSpPr>
        <p:spPr>
          <a:xfrm>
            <a:off x="6958509" y="22798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9" name="Ellipse 148"/>
          <p:cNvSpPr/>
          <p:nvPr/>
        </p:nvSpPr>
        <p:spPr>
          <a:xfrm>
            <a:off x="7149008" y="23417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0" name="Ellipse 149"/>
          <p:cNvSpPr/>
          <p:nvPr/>
        </p:nvSpPr>
        <p:spPr>
          <a:xfrm>
            <a:off x="6848971" y="20798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1" name="Ellipse 150"/>
          <p:cNvSpPr/>
          <p:nvPr/>
        </p:nvSpPr>
        <p:spPr>
          <a:xfrm>
            <a:off x="7048996" y="21274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2" name="Ellipse 151"/>
          <p:cNvSpPr/>
          <p:nvPr/>
        </p:nvSpPr>
        <p:spPr>
          <a:xfrm>
            <a:off x="7239496" y="22084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3" name="Ellipse 152"/>
          <p:cNvSpPr/>
          <p:nvPr/>
        </p:nvSpPr>
        <p:spPr>
          <a:xfrm>
            <a:off x="6796584" y="18941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4" name="Ellipse 153"/>
          <p:cNvSpPr/>
          <p:nvPr/>
        </p:nvSpPr>
        <p:spPr>
          <a:xfrm>
            <a:off x="6977559" y="18988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5" name="Ellipse 154"/>
          <p:cNvSpPr/>
          <p:nvPr/>
        </p:nvSpPr>
        <p:spPr>
          <a:xfrm>
            <a:off x="7163296" y="19560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6" name="Ellipse 155"/>
          <p:cNvSpPr/>
          <p:nvPr/>
        </p:nvSpPr>
        <p:spPr>
          <a:xfrm>
            <a:off x="6748958" y="16940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7" name="Ellipse 156"/>
          <p:cNvSpPr/>
          <p:nvPr/>
        </p:nvSpPr>
        <p:spPr>
          <a:xfrm>
            <a:off x="6920409" y="16893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8" name="Ellipse 157"/>
          <p:cNvSpPr/>
          <p:nvPr/>
        </p:nvSpPr>
        <p:spPr>
          <a:xfrm>
            <a:off x="7115671" y="17178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9" name="Ellipse 158"/>
          <p:cNvSpPr/>
          <p:nvPr/>
        </p:nvSpPr>
        <p:spPr>
          <a:xfrm>
            <a:off x="6777534" y="15035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0" name="Ellipse 159"/>
          <p:cNvSpPr/>
          <p:nvPr/>
        </p:nvSpPr>
        <p:spPr>
          <a:xfrm>
            <a:off x="6953746" y="14893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1" name="Ellipse 160"/>
          <p:cNvSpPr/>
          <p:nvPr/>
        </p:nvSpPr>
        <p:spPr>
          <a:xfrm>
            <a:off x="7144246" y="15178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2" name="Ellipse 161"/>
          <p:cNvSpPr/>
          <p:nvPr/>
        </p:nvSpPr>
        <p:spPr>
          <a:xfrm>
            <a:off x="7310933" y="15940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3" name="Ellipse 162"/>
          <p:cNvSpPr/>
          <p:nvPr/>
        </p:nvSpPr>
        <p:spPr>
          <a:xfrm>
            <a:off x="6801916" y="129403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4" name="Ellipse 163"/>
          <p:cNvSpPr/>
          <p:nvPr/>
        </p:nvSpPr>
        <p:spPr>
          <a:xfrm>
            <a:off x="6614579" y="10660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5" name="Ellipse 164"/>
          <p:cNvSpPr/>
          <p:nvPr/>
        </p:nvSpPr>
        <p:spPr>
          <a:xfrm>
            <a:off x="6829921" y="10702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6" name="Ellipse 165"/>
          <p:cNvSpPr/>
          <p:nvPr/>
        </p:nvSpPr>
        <p:spPr>
          <a:xfrm>
            <a:off x="6677521" y="8749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7" name="Ellipse 166"/>
          <p:cNvSpPr/>
          <p:nvPr/>
        </p:nvSpPr>
        <p:spPr>
          <a:xfrm>
            <a:off x="6734671" y="6701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8" name="Ellipse 167"/>
          <p:cNvSpPr/>
          <p:nvPr/>
        </p:nvSpPr>
        <p:spPr>
          <a:xfrm>
            <a:off x="6801346" y="4939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9" name="Ellipse 168"/>
          <p:cNvSpPr/>
          <p:nvPr/>
        </p:nvSpPr>
        <p:spPr>
          <a:xfrm>
            <a:off x="7172821" y="3463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0" name="Ellipse 169"/>
          <p:cNvSpPr/>
          <p:nvPr/>
        </p:nvSpPr>
        <p:spPr>
          <a:xfrm>
            <a:off x="7468096" y="3796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1" name="Ellipse 170"/>
          <p:cNvSpPr/>
          <p:nvPr/>
        </p:nvSpPr>
        <p:spPr>
          <a:xfrm>
            <a:off x="7326287" y="185544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2" name="Ellipse 171"/>
          <p:cNvSpPr/>
          <p:nvPr/>
        </p:nvSpPr>
        <p:spPr>
          <a:xfrm>
            <a:off x="7034709" y="5225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3" name="Ellipse 172"/>
          <p:cNvSpPr/>
          <p:nvPr/>
        </p:nvSpPr>
        <p:spPr>
          <a:xfrm>
            <a:off x="6977558" y="6892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4" name="Ellipse 173"/>
          <p:cNvSpPr/>
          <p:nvPr/>
        </p:nvSpPr>
        <p:spPr>
          <a:xfrm>
            <a:off x="6915646" y="8797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5" name="Ellipse 174"/>
          <p:cNvSpPr/>
          <p:nvPr/>
        </p:nvSpPr>
        <p:spPr>
          <a:xfrm>
            <a:off x="7068046" y="11225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6" name="Ellipse 175"/>
          <p:cNvSpPr/>
          <p:nvPr/>
        </p:nvSpPr>
        <p:spPr>
          <a:xfrm>
            <a:off x="7025183" y="13273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7" name="Ellipse 176"/>
          <p:cNvSpPr/>
          <p:nvPr/>
        </p:nvSpPr>
        <p:spPr>
          <a:xfrm>
            <a:off x="7325221" y="5368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8" name="Ellipse 177"/>
          <p:cNvSpPr/>
          <p:nvPr/>
        </p:nvSpPr>
        <p:spPr>
          <a:xfrm>
            <a:off x="7225209" y="71301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9" name="Ellipse 178"/>
          <p:cNvSpPr/>
          <p:nvPr/>
        </p:nvSpPr>
        <p:spPr>
          <a:xfrm>
            <a:off x="7129959" y="88446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0" name="Ellipse 179"/>
          <p:cNvSpPr/>
          <p:nvPr/>
        </p:nvSpPr>
        <p:spPr>
          <a:xfrm>
            <a:off x="7630021" y="2510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1" name="Ellipse 180"/>
          <p:cNvSpPr/>
          <p:nvPr/>
        </p:nvSpPr>
        <p:spPr>
          <a:xfrm>
            <a:off x="7301408" y="1891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2" name="Ellipse 181"/>
          <p:cNvSpPr/>
          <p:nvPr/>
        </p:nvSpPr>
        <p:spPr>
          <a:xfrm>
            <a:off x="7453808" y="7606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3" name="Ellipse 182"/>
          <p:cNvSpPr/>
          <p:nvPr/>
        </p:nvSpPr>
        <p:spPr>
          <a:xfrm>
            <a:off x="7587158" y="6034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4" name="Ellipse 183"/>
          <p:cNvSpPr/>
          <p:nvPr/>
        </p:nvSpPr>
        <p:spPr>
          <a:xfrm>
            <a:off x="7763371" y="4796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5" name="Ellipse 184"/>
          <p:cNvSpPr/>
          <p:nvPr/>
        </p:nvSpPr>
        <p:spPr>
          <a:xfrm>
            <a:off x="7925296" y="3272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6" name="Ellipse 185"/>
          <p:cNvSpPr/>
          <p:nvPr/>
        </p:nvSpPr>
        <p:spPr>
          <a:xfrm>
            <a:off x="8091983" y="1843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7" name="Ellipse 186"/>
          <p:cNvSpPr/>
          <p:nvPr/>
        </p:nvSpPr>
        <p:spPr>
          <a:xfrm>
            <a:off x="8496795" y="21771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8" name="Ellipse 187"/>
          <p:cNvSpPr/>
          <p:nvPr/>
        </p:nvSpPr>
        <p:spPr>
          <a:xfrm>
            <a:off x="8320583" y="32248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9" name="Ellipse 188"/>
          <p:cNvSpPr/>
          <p:nvPr/>
        </p:nvSpPr>
        <p:spPr>
          <a:xfrm>
            <a:off x="8139608" y="4320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0" name="Ellipse 189"/>
          <p:cNvSpPr/>
          <p:nvPr/>
        </p:nvSpPr>
        <p:spPr>
          <a:xfrm>
            <a:off x="7963396" y="5749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1" name="Ellipse 190"/>
          <p:cNvSpPr/>
          <p:nvPr/>
        </p:nvSpPr>
        <p:spPr>
          <a:xfrm>
            <a:off x="7796708" y="7273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2" name="Ellipse 191"/>
          <p:cNvSpPr/>
          <p:nvPr/>
        </p:nvSpPr>
        <p:spPr>
          <a:xfrm>
            <a:off x="8687296" y="4034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3" name="Ellipse 192"/>
          <p:cNvSpPr/>
          <p:nvPr/>
        </p:nvSpPr>
        <p:spPr>
          <a:xfrm>
            <a:off x="8506320" y="48441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4" name="Ellipse 193"/>
          <p:cNvSpPr/>
          <p:nvPr/>
        </p:nvSpPr>
        <p:spPr>
          <a:xfrm>
            <a:off x="8339633" y="6034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5" name="Ellipse 194"/>
          <p:cNvSpPr/>
          <p:nvPr/>
        </p:nvSpPr>
        <p:spPr>
          <a:xfrm>
            <a:off x="7349033" y="9559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6" name="Ellipse 195"/>
          <p:cNvSpPr/>
          <p:nvPr/>
        </p:nvSpPr>
        <p:spPr>
          <a:xfrm>
            <a:off x="7272833" y="11559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7" name="Ellipse 196"/>
          <p:cNvSpPr/>
          <p:nvPr/>
        </p:nvSpPr>
        <p:spPr>
          <a:xfrm>
            <a:off x="7191871" y="13369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8" name="Ellipse 197"/>
          <p:cNvSpPr/>
          <p:nvPr/>
        </p:nvSpPr>
        <p:spPr>
          <a:xfrm>
            <a:off x="7363321" y="13892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9" name="Ellipse 198"/>
          <p:cNvSpPr/>
          <p:nvPr/>
        </p:nvSpPr>
        <p:spPr>
          <a:xfrm>
            <a:off x="7444283" y="12226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0" name="Ellipse 199"/>
          <p:cNvSpPr/>
          <p:nvPr/>
        </p:nvSpPr>
        <p:spPr>
          <a:xfrm>
            <a:off x="7549058" y="10225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1" name="Ellipse 200"/>
          <p:cNvSpPr/>
          <p:nvPr/>
        </p:nvSpPr>
        <p:spPr>
          <a:xfrm>
            <a:off x="7663358" y="88446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2" name="Ellipse 201"/>
          <p:cNvSpPr/>
          <p:nvPr/>
        </p:nvSpPr>
        <p:spPr>
          <a:xfrm>
            <a:off x="8163420" y="6987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3" name="Ellipse 202"/>
          <p:cNvSpPr/>
          <p:nvPr/>
        </p:nvSpPr>
        <p:spPr>
          <a:xfrm>
            <a:off x="7834808" y="10273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4" name="Ellipse 203"/>
          <p:cNvSpPr/>
          <p:nvPr/>
        </p:nvSpPr>
        <p:spPr>
          <a:xfrm>
            <a:off x="7968158" y="8606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5" name="Ellipse 204"/>
          <p:cNvSpPr/>
          <p:nvPr/>
        </p:nvSpPr>
        <p:spPr>
          <a:xfrm>
            <a:off x="7715746" y="11749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6" name="Ellipse 205"/>
          <p:cNvSpPr/>
          <p:nvPr/>
        </p:nvSpPr>
        <p:spPr>
          <a:xfrm>
            <a:off x="7615733" y="13559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7" name="Ellipse 206"/>
          <p:cNvSpPr/>
          <p:nvPr/>
        </p:nvSpPr>
        <p:spPr>
          <a:xfrm>
            <a:off x="7525246" y="15369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8" name="Ellipse 207"/>
          <p:cNvSpPr/>
          <p:nvPr/>
        </p:nvSpPr>
        <p:spPr>
          <a:xfrm>
            <a:off x="7491908" y="176076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09" name="Ellipse 208"/>
          <p:cNvSpPr/>
          <p:nvPr/>
        </p:nvSpPr>
        <p:spPr>
          <a:xfrm>
            <a:off x="9073058" y="5272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0" name="Ellipse 209"/>
          <p:cNvSpPr/>
          <p:nvPr/>
        </p:nvSpPr>
        <p:spPr>
          <a:xfrm>
            <a:off x="8873033" y="5701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1" name="Ellipse 210"/>
          <p:cNvSpPr/>
          <p:nvPr/>
        </p:nvSpPr>
        <p:spPr>
          <a:xfrm>
            <a:off x="8682533" y="6415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2" name="Ellipse 211"/>
          <p:cNvSpPr/>
          <p:nvPr/>
        </p:nvSpPr>
        <p:spPr>
          <a:xfrm>
            <a:off x="8511083" y="75587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3" name="Ellipse 212"/>
          <p:cNvSpPr/>
          <p:nvPr/>
        </p:nvSpPr>
        <p:spPr>
          <a:xfrm>
            <a:off x="8311058" y="87969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4" name="Ellipse 213"/>
          <p:cNvSpPr/>
          <p:nvPr/>
        </p:nvSpPr>
        <p:spPr>
          <a:xfrm>
            <a:off x="8153896" y="10035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5" name="Ellipse 214"/>
          <p:cNvSpPr/>
          <p:nvPr/>
        </p:nvSpPr>
        <p:spPr>
          <a:xfrm>
            <a:off x="8001495" y="11702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6" name="Ellipse 215"/>
          <p:cNvSpPr/>
          <p:nvPr/>
        </p:nvSpPr>
        <p:spPr>
          <a:xfrm>
            <a:off x="7849095" y="13178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7" name="Ellipse 216"/>
          <p:cNvSpPr/>
          <p:nvPr/>
        </p:nvSpPr>
        <p:spPr>
          <a:xfrm>
            <a:off x="7744321" y="14988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8" name="Ellipse 217"/>
          <p:cNvSpPr/>
          <p:nvPr/>
        </p:nvSpPr>
        <p:spPr>
          <a:xfrm>
            <a:off x="7668121" y="16702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9" name="Ellipse 218"/>
          <p:cNvSpPr/>
          <p:nvPr/>
        </p:nvSpPr>
        <p:spPr>
          <a:xfrm>
            <a:off x="7344271" y="208937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0" name="Ellipse 219"/>
          <p:cNvSpPr/>
          <p:nvPr/>
        </p:nvSpPr>
        <p:spPr>
          <a:xfrm>
            <a:off x="7487146" y="199412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1" name="Ellipse 220"/>
          <p:cNvSpPr/>
          <p:nvPr/>
        </p:nvSpPr>
        <p:spPr>
          <a:xfrm>
            <a:off x="7653833" y="190363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2" name="Ellipse 221"/>
          <p:cNvSpPr/>
          <p:nvPr/>
        </p:nvSpPr>
        <p:spPr>
          <a:xfrm>
            <a:off x="8030071" y="175600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3" name="Ellipse 222"/>
          <p:cNvSpPr/>
          <p:nvPr/>
        </p:nvSpPr>
        <p:spPr>
          <a:xfrm>
            <a:off x="7806233" y="18131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4" name="Ellipse 223"/>
          <p:cNvSpPr/>
          <p:nvPr/>
        </p:nvSpPr>
        <p:spPr>
          <a:xfrm>
            <a:off x="7953871" y="19655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5" name="Ellipse 224"/>
          <p:cNvSpPr/>
          <p:nvPr/>
        </p:nvSpPr>
        <p:spPr>
          <a:xfrm>
            <a:off x="7787183" y="20417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6" name="Ellipse 225"/>
          <p:cNvSpPr/>
          <p:nvPr/>
        </p:nvSpPr>
        <p:spPr>
          <a:xfrm>
            <a:off x="7625259" y="214176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8" name="Ellipse 227"/>
          <p:cNvSpPr/>
          <p:nvPr/>
        </p:nvSpPr>
        <p:spPr>
          <a:xfrm>
            <a:off x="7896721" y="161788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9" name="Ellipse 228"/>
          <p:cNvSpPr/>
          <p:nvPr/>
        </p:nvSpPr>
        <p:spPr>
          <a:xfrm>
            <a:off x="7996733" y="143215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0" name="Ellipse 229"/>
          <p:cNvSpPr/>
          <p:nvPr/>
        </p:nvSpPr>
        <p:spPr>
          <a:xfrm>
            <a:off x="8149134" y="132261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1" name="Ellipse 230"/>
          <p:cNvSpPr/>
          <p:nvPr/>
        </p:nvSpPr>
        <p:spPr>
          <a:xfrm>
            <a:off x="8277721" y="117497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2" name="Ellipse 231"/>
          <p:cNvSpPr/>
          <p:nvPr/>
        </p:nvSpPr>
        <p:spPr>
          <a:xfrm>
            <a:off x="8430121" y="132737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3" name="Ellipse 232"/>
          <p:cNvSpPr/>
          <p:nvPr/>
        </p:nvSpPr>
        <p:spPr>
          <a:xfrm>
            <a:off x="8460791" y="100352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4" name="Ellipse 233"/>
          <p:cNvSpPr/>
          <p:nvPr/>
        </p:nvSpPr>
        <p:spPr>
          <a:xfrm>
            <a:off x="8641766" y="89874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5" name="Ellipse 234"/>
          <p:cNvSpPr/>
          <p:nvPr/>
        </p:nvSpPr>
        <p:spPr>
          <a:xfrm>
            <a:off x="8841791" y="81778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6" name="Ellipse 235"/>
          <p:cNvSpPr/>
          <p:nvPr/>
        </p:nvSpPr>
        <p:spPr>
          <a:xfrm>
            <a:off x="9042312" y="7850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7" name="Ellipse 236"/>
          <p:cNvSpPr/>
          <p:nvPr/>
        </p:nvSpPr>
        <p:spPr>
          <a:xfrm>
            <a:off x="9213762" y="7850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8" name="Ellipse 237"/>
          <p:cNvSpPr/>
          <p:nvPr/>
        </p:nvSpPr>
        <p:spPr>
          <a:xfrm>
            <a:off x="9409025" y="7754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0" name="Ellipse 239"/>
          <p:cNvSpPr/>
          <p:nvPr/>
        </p:nvSpPr>
        <p:spPr>
          <a:xfrm>
            <a:off x="9623338" y="10136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1" name="Ellipse 240"/>
          <p:cNvSpPr/>
          <p:nvPr/>
        </p:nvSpPr>
        <p:spPr>
          <a:xfrm>
            <a:off x="9818600" y="10088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2" name="Ellipse 241"/>
          <p:cNvSpPr/>
          <p:nvPr/>
        </p:nvSpPr>
        <p:spPr>
          <a:xfrm>
            <a:off x="9380450" y="10136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4" name="Ellipse 243"/>
          <p:cNvSpPr/>
          <p:nvPr/>
        </p:nvSpPr>
        <p:spPr>
          <a:xfrm>
            <a:off x="9175663" y="10136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5" name="Ellipse 244"/>
          <p:cNvSpPr/>
          <p:nvPr/>
        </p:nvSpPr>
        <p:spPr>
          <a:xfrm>
            <a:off x="8985163" y="10326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6" name="Ellipse 245"/>
          <p:cNvSpPr/>
          <p:nvPr/>
        </p:nvSpPr>
        <p:spPr>
          <a:xfrm>
            <a:off x="8794663" y="11041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7" name="Ellipse 246"/>
          <p:cNvSpPr/>
          <p:nvPr/>
        </p:nvSpPr>
        <p:spPr>
          <a:xfrm>
            <a:off x="8618451" y="11898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8" name="Ellipse 247"/>
          <p:cNvSpPr/>
          <p:nvPr/>
        </p:nvSpPr>
        <p:spPr>
          <a:xfrm>
            <a:off x="8285076" y="14279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9" name="Ellipse 248"/>
          <p:cNvSpPr/>
          <p:nvPr/>
        </p:nvSpPr>
        <p:spPr>
          <a:xfrm>
            <a:off x="8132676" y="15660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0" name="Ellipse 249"/>
          <p:cNvSpPr/>
          <p:nvPr/>
        </p:nvSpPr>
        <p:spPr>
          <a:xfrm>
            <a:off x="8256501" y="17184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1" name="Ellipse 250"/>
          <p:cNvSpPr/>
          <p:nvPr/>
        </p:nvSpPr>
        <p:spPr>
          <a:xfrm>
            <a:off x="8408901" y="15613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2" name="Ellipse 251"/>
          <p:cNvSpPr/>
          <p:nvPr/>
        </p:nvSpPr>
        <p:spPr>
          <a:xfrm>
            <a:off x="8537488" y="14517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3" name="Ellipse 252"/>
          <p:cNvSpPr/>
          <p:nvPr/>
        </p:nvSpPr>
        <p:spPr>
          <a:xfrm>
            <a:off x="8727988" y="13517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4" name="Ellipse 253"/>
          <p:cNvSpPr/>
          <p:nvPr/>
        </p:nvSpPr>
        <p:spPr>
          <a:xfrm>
            <a:off x="8904201" y="12946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5" name="Ellipse 254"/>
          <p:cNvSpPr/>
          <p:nvPr/>
        </p:nvSpPr>
        <p:spPr>
          <a:xfrm>
            <a:off x="9094701" y="12565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9" name="Ellipse 258"/>
          <p:cNvSpPr/>
          <p:nvPr/>
        </p:nvSpPr>
        <p:spPr>
          <a:xfrm>
            <a:off x="9313776" y="12136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0" name="Ellipse 259"/>
          <p:cNvSpPr/>
          <p:nvPr/>
        </p:nvSpPr>
        <p:spPr>
          <a:xfrm>
            <a:off x="9504276" y="12136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1" name="Ellipse 260"/>
          <p:cNvSpPr/>
          <p:nvPr/>
        </p:nvSpPr>
        <p:spPr>
          <a:xfrm>
            <a:off x="9728114" y="12231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2" name="Ellipse 261"/>
          <p:cNvSpPr/>
          <p:nvPr/>
        </p:nvSpPr>
        <p:spPr>
          <a:xfrm>
            <a:off x="9932901" y="12231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3" name="Ellipse 262"/>
          <p:cNvSpPr/>
          <p:nvPr/>
        </p:nvSpPr>
        <p:spPr>
          <a:xfrm>
            <a:off x="10275801" y="15089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4" name="Ellipse 263"/>
          <p:cNvSpPr/>
          <p:nvPr/>
        </p:nvSpPr>
        <p:spPr>
          <a:xfrm>
            <a:off x="10042439" y="14851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5" name="Ellipse 264"/>
          <p:cNvSpPr/>
          <p:nvPr/>
        </p:nvSpPr>
        <p:spPr>
          <a:xfrm>
            <a:off x="9832889" y="14612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6" name="Ellipse 265"/>
          <p:cNvSpPr/>
          <p:nvPr/>
        </p:nvSpPr>
        <p:spPr>
          <a:xfrm>
            <a:off x="9632864" y="14327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7" name="Ellipse 266"/>
          <p:cNvSpPr/>
          <p:nvPr/>
        </p:nvSpPr>
        <p:spPr>
          <a:xfrm>
            <a:off x="9399501" y="14470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8" name="Ellipse 267"/>
          <p:cNvSpPr/>
          <p:nvPr/>
        </p:nvSpPr>
        <p:spPr>
          <a:xfrm>
            <a:off x="9218526" y="14612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9" name="Ellipse 268"/>
          <p:cNvSpPr/>
          <p:nvPr/>
        </p:nvSpPr>
        <p:spPr>
          <a:xfrm>
            <a:off x="8999451" y="15041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0" name="Ellipse 269"/>
          <p:cNvSpPr/>
          <p:nvPr/>
        </p:nvSpPr>
        <p:spPr>
          <a:xfrm>
            <a:off x="8813714" y="15517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1" name="Ellipse 270"/>
          <p:cNvSpPr/>
          <p:nvPr/>
        </p:nvSpPr>
        <p:spPr>
          <a:xfrm>
            <a:off x="8642264" y="16232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2" name="Ellipse 271"/>
          <p:cNvSpPr/>
          <p:nvPr/>
        </p:nvSpPr>
        <p:spPr>
          <a:xfrm>
            <a:off x="8480339" y="17518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3" name="Ellipse 272"/>
          <p:cNvSpPr/>
          <p:nvPr/>
        </p:nvSpPr>
        <p:spPr>
          <a:xfrm>
            <a:off x="8332701" y="18899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4" name="Ellipse 273"/>
          <p:cNvSpPr/>
          <p:nvPr/>
        </p:nvSpPr>
        <p:spPr>
          <a:xfrm>
            <a:off x="8151726" y="18994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5" name="Ellipse 274"/>
          <p:cNvSpPr/>
          <p:nvPr/>
        </p:nvSpPr>
        <p:spPr>
          <a:xfrm>
            <a:off x="8561301" y="19089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6" name="Ellipse 275"/>
          <p:cNvSpPr/>
          <p:nvPr/>
        </p:nvSpPr>
        <p:spPr>
          <a:xfrm>
            <a:off x="8427951" y="20518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7" name="Ellipse 276"/>
          <p:cNvSpPr/>
          <p:nvPr/>
        </p:nvSpPr>
        <p:spPr>
          <a:xfrm>
            <a:off x="8056476" y="20994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8" name="Ellipse 277"/>
          <p:cNvSpPr/>
          <p:nvPr/>
        </p:nvSpPr>
        <p:spPr>
          <a:xfrm>
            <a:off x="7889789" y="21804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0" name="Ellipse 279"/>
          <p:cNvSpPr/>
          <p:nvPr/>
        </p:nvSpPr>
        <p:spPr>
          <a:xfrm>
            <a:off x="8280313" y="22947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1" name="Ellipse 280"/>
          <p:cNvSpPr/>
          <p:nvPr/>
        </p:nvSpPr>
        <p:spPr>
          <a:xfrm>
            <a:off x="8470813" y="22661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2" name="Ellipse 281"/>
          <p:cNvSpPr/>
          <p:nvPr/>
        </p:nvSpPr>
        <p:spPr>
          <a:xfrm>
            <a:off x="8229066" y="20914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3" name="Ellipse 282"/>
          <p:cNvSpPr/>
          <p:nvPr/>
        </p:nvSpPr>
        <p:spPr>
          <a:xfrm>
            <a:off x="8704176" y="18089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4" name="Ellipse 283"/>
          <p:cNvSpPr/>
          <p:nvPr/>
        </p:nvSpPr>
        <p:spPr>
          <a:xfrm>
            <a:off x="8899438" y="17422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5" name="Ellipse 284"/>
          <p:cNvSpPr/>
          <p:nvPr/>
        </p:nvSpPr>
        <p:spPr>
          <a:xfrm>
            <a:off x="9075651" y="16946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6" name="Ellipse 285"/>
          <p:cNvSpPr/>
          <p:nvPr/>
        </p:nvSpPr>
        <p:spPr>
          <a:xfrm>
            <a:off x="9275676" y="16565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7" name="Ellipse 286"/>
          <p:cNvSpPr/>
          <p:nvPr/>
        </p:nvSpPr>
        <p:spPr>
          <a:xfrm>
            <a:off x="9480463" y="1647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8" name="Ellipse 287"/>
          <p:cNvSpPr/>
          <p:nvPr/>
        </p:nvSpPr>
        <p:spPr>
          <a:xfrm>
            <a:off x="9704301" y="16517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9" name="Ellipse 288"/>
          <p:cNvSpPr/>
          <p:nvPr/>
        </p:nvSpPr>
        <p:spPr>
          <a:xfrm>
            <a:off x="9932901" y="16803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0" name="Ellipse 289"/>
          <p:cNvSpPr/>
          <p:nvPr/>
        </p:nvSpPr>
        <p:spPr>
          <a:xfrm>
            <a:off x="10128163" y="17137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1" name="Ellipse 290"/>
          <p:cNvSpPr/>
          <p:nvPr/>
        </p:nvSpPr>
        <p:spPr>
          <a:xfrm>
            <a:off x="10313901" y="17470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2" name="Ellipse 291"/>
          <p:cNvSpPr/>
          <p:nvPr/>
        </p:nvSpPr>
        <p:spPr>
          <a:xfrm>
            <a:off x="10523451" y="17756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3" name="Ellipse 292"/>
          <p:cNvSpPr/>
          <p:nvPr/>
        </p:nvSpPr>
        <p:spPr>
          <a:xfrm>
            <a:off x="10561551" y="2028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4" name="Ellipse 293"/>
          <p:cNvSpPr/>
          <p:nvPr/>
        </p:nvSpPr>
        <p:spPr>
          <a:xfrm>
            <a:off x="10371051" y="19899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5" name="Ellipse 294"/>
          <p:cNvSpPr/>
          <p:nvPr/>
        </p:nvSpPr>
        <p:spPr>
          <a:xfrm>
            <a:off x="10185313" y="19232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6" name="Ellipse 295"/>
          <p:cNvSpPr/>
          <p:nvPr/>
        </p:nvSpPr>
        <p:spPr>
          <a:xfrm>
            <a:off x="9994813" y="18994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7" name="Ellipse 296"/>
          <p:cNvSpPr/>
          <p:nvPr/>
        </p:nvSpPr>
        <p:spPr>
          <a:xfrm>
            <a:off x="9766213" y="18661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8" name="Ellipse 297"/>
          <p:cNvSpPr/>
          <p:nvPr/>
        </p:nvSpPr>
        <p:spPr>
          <a:xfrm>
            <a:off x="9547138" y="18518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9" name="Ellipse 298"/>
          <p:cNvSpPr/>
          <p:nvPr/>
        </p:nvSpPr>
        <p:spPr>
          <a:xfrm>
            <a:off x="9356638" y="18422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0" name="Ellipse 299"/>
          <p:cNvSpPr/>
          <p:nvPr/>
        </p:nvSpPr>
        <p:spPr>
          <a:xfrm>
            <a:off x="9166138" y="18661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1" name="Ellipse 300"/>
          <p:cNvSpPr/>
          <p:nvPr/>
        </p:nvSpPr>
        <p:spPr>
          <a:xfrm>
            <a:off x="8951826" y="19184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2" name="Ellipse 301"/>
          <p:cNvSpPr/>
          <p:nvPr/>
        </p:nvSpPr>
        <p:spPr>
          <a:xfrm>
            <a:off x="8780376" y="19851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3" name="Ellipse 302"/>
          <p:cNvSpPr/>
          <p:nvPr/>
        </p:nvSpPr>
        <p:spPr>
          <a:xfrm>
            <a:off x="8608926" y="21232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4" name="Ellipse 303"/>
          <p:cNvSpPr/>
          <p:nvPr/>
        </p:nvSpPr>
        <p:spPr>
          <a:xfrm>
            <a:off x="8804188" y="21470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5" name="Ellipse 304"/>
          <p:cNvSpPr/>
          <p:nvPr/>
        </p:nvSpPr>
        <p:spPr>
          <a:xfrm>
            <a:off x="9004213" y="20804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6" name="Ellipse 305"/>
          <p:cNvSpPr/>
          <p:nvPr/>
        </p:nvSpPr>
        <p:spPr>
          <a:xfrm>
            <a:off x="9209001" y="20518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7" name="Ellipse 306"/>
          <p:cNvSpPr/>
          <p:nvPr/>
        </p:nvSpPr>
        <p:spPr>
          <a:xfrm>
            <a:off x="9394738" y="20566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8" name="Ellipse 307"/>
          <p:cNvSpPr/>
          <p:nvPr/>
        </p:nvSpPr>
        <p:spPr>
          <a:xfrm>
            <a:off x="9618576" y="20470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9" name="Ellipse 308"/>
          <p:cNvSpPr/>
          <p:nvPr/>
        </p:nvSpPr>
        <p:spPr>
          <a:xfrm>
            <a:off x="9799551" y="20804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0" name="Ellipse 309"/>
          <p:cNvSpPr/>
          <p:nvPr/>
        </p:nvSpPr>
        <p:spPr>
          <a:xfrm>
            <a:off x="9985288" y="21185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1" name="Ellipse 310"/>
          <p:cNvSpPr/>
          <p:nvPr/>
        </p:nvSpPr>
        <p:spPr>
          <a:xfrm>
            <a:off x="10199601" y="21756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2" name="Ellipse 311"/>
          <p:cNvSpPr/>
          <p:nvPr/>
        </p:nvSpPr>
        <p:spPr>
          <a:xfrm>
            <a:off x="10404388" y="22280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3" name="Ellipse 312"/>
          <p:cNvSpPr/>
          <p:nvPr/>
        </p:nvSpPr>
        <p:spPr>
          <a:xfrm>
            <a:off x="10575838" y="23233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4" name="Ellipse 313"/>
          <p:cNvSpPr/>
          <p:nvPr/>
        </p:nvSpPr>
        <p:spPr>
          <a:xfrm>
            <a:off x="10771101" y="2409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5" name="Ellipse 314"/>
          <p:cNvSpPr/>
          <p:nvPr/>
        </p:nvSpPr>
        <p:spPr>
          <a:xfrm>
            <a:off x="10937788" y="2790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6" name="Ellipse 315"/>
          <p:cNvSpPr/>
          <p:nvPr/>
        </p:nvSpPr>
        <p:spPr>
          <a:xfrm>
            <a:off x="10761575" y="26757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7" name="Ellipse 316"/>
          <p:cNvSpPr/>
          <p:nvPr/>
        </p:nvSpPr>
        <p:spPr>
          <a:xfrm>
            <a:off x="10594888" y="25709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8" name="Ellipse 317"/>
          <p:cNvSpPr/>
          <p:nvPr/>
        </p:nvSpPr>
        <p:spPr>
          <a:xfrm>
            <a:off x="10404388" y="24757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9" name="Ellipse 318"/>
          <p:cNvSpPr/>
          <p:nvPr/>
        </p:nvSpPr>
        <p:spPr>
          <a:xfrm>
            <a:off x="10204363" y="23899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0" name="Ellipse 319"/>
          <p:cNvSpPr/>
          <p:nvPr/>
        </p:nvSpPr>
        <p:spPr>
          <a:xfrm>
            <a:off x="10004338" y="23375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1" name="Ellipse 320"/>
          <p:cNvSpPr/>
          <p:nvPr/>
        </p:nvSpPr>
        <p:spPr>
          <a:xfrm>
            <a:off x="9790025" y="22899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2" name="Ellipse 321"/>
          <p:cNvSpPr/>
          <p:nvPr/>
        </p:nvSpPr>
        <p:spPr>
          <a:xfrm>
            <a:off x="9628100" y="22423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3" name="Ellipse 322"/>
          <p:cNvSpPr/>
          <p:nvPr/>
        </p:nvSpPr>
        <p:spPr>
          <a:xfrm>
            <a:off x="9437600" y="22471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4" name="Ellipse 323"/>
          <p:cNvSpPr/>
          <p:nvPr/>
        </p:nvSpPr>
        <p:spPr>
          <a:xfrm>
            <a:off x="9251863" y="22232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5" name="Ellipse 324"/>
          <p:cNvSpPr/>
          <p:nvPr/>
        </p:nvSpPr>
        <p:spPr>
          <a:xfrm>
            <a:off x="9047075" y="22566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6" name="Ellipse 325"/>
          <p:cNvSpPr/>
          <p:nvPr/>
        </p:nvSpPr>
        <p:spPr>
          <a:xfrm>
            <a:off x="8632738" y="24947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7" name="Ellipse 326"/>
          <p:cNvSpPr/>
          <p:nvPr/>
        </p:nvSpPr>
        <p:spPr>
          <a:xfrm>
            <a:off x="8632738" y="23042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8" name="Ellipse 327"/>
          <p:cNvSpPr/>
          <p:nvPr/>
        </p:nvSpPr>
        <p:spPr>
          <a:xfrm>
            <a:off x="8804188" y="25519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9" name="Ellipse 328"/>
          <p:cNvSpPr/>
          <p:nvPr/>
        </p:nvSpPr>
        <p:spPr>
          <a:xfrm>
            <a:off x="8842288" y="23566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0" name="Ellipse 329"/>
          <p:cNvSpPr/>
          <p:nvPr/>
        </p:nvSpPr>
        <p:spPr>
          <a:xfrm>
            <a:off x="9023263" y="24518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1" name="Ellipse 330"/>
          <p:cNvSpPr/>
          <p:nvPr/>
        </p:nvSpPr>
        <p:spPr>
          <a:xfrm>
            <a:off x="9199475" y="2409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2" name="Ellipse 331"/>
          <p:cNvSpPr/>
          <p:nvPr/>
        </p:nvSpPr>
        <p:spPr>
          <a:xfrm>
            <a:off x="9404263" y="2409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3" name="Ellipse 332"/>
          <p:cNvSpPr/>
          <p:nvPr/>
        </p:nvSpPr>
        <p:spPr>
          <a:xfrm>
            <a:off x="9594763" y="24328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4" name="Ellipse 333"/>
          <p:cNvSpPr/>
          <p:nvPr/>
        </p:nvSpPr>
        <p:spPr>
          <a:xfrm>
            <a:off x="9785263" y="24852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5" name="Ellipse 334"/>
          <p:cNvSpPr/>
          <p:nvPr/>
        </p:nvSpPr>
        <p:spPr>
          <a:xfrm>
            <a:off x="9990050" y="25471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6" name="Ellipse 335"/>
          <p:cNvSpPr/>
          <p:nvPr/>
        </p:nvSpPr>
        <p:spPr>
          <a:xfrm>
            <a:off x="10180550" y="26090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7" name="Ellipse 336"/>
          <p:cNvSpPr/>
          <p:nvPr/>
        </p:nvSpPr>
        <p:spPr>
          <a:xfrm>
            <a:off x="10375813" y="26804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8" name="Ellipse 337"/>
          <p:cNvSpPr/>
          <p:nvPr/>
        </p:nvSpPr>
        <p:spPr>
          <a:xfrm>
            <a:off x="10547263" y="2790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9" name="Ellipse 338"/>
          <p:cNvSpPr/>
          <p:nvPr/>
        </p:nvSpPr>
        <p:spPr>
          <a:xfrm>
            <a:off x="10690138" y="28900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0" name="Ellipse 339"/>
          <p:cNvSpPr/>
          <p:nvPr/>
        </p:nvSpPr>
        <p:spPr>
          <a:xfrm>
            <a:off x="11061613" y="36615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1" name="Ellipse 340"/>
          <p:cNvSpPr/>
          <p:nvPr/>
        </p:nvSpPr>
        <p:spPr>
          <a:xfrm>
            <a:off x="10923500" y="34901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2" name="Ellipse 341"/>
          <p:cNvSpPr/>
          <p:nvPr/>
        </p:nvSpPr>
        <p:spPr>
          <a:xfrm>
            <a:off x="10780625" y="33186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3" name="Ellipse 342"/>
          <p:cNvSpPr/>
          <p:nvPr/>
        </p:nvSpPr>
        <p:spPr>
          <a:xfrm>
            <a:off x="10637750" y="31472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4" name="Ellipse 343"/>
          <p:cNvSpPr/>
          <p:nvPr/>
        </p:nvSpPr>
        <p:spPr>
          <a:xfrm>
            <a:off x="10509163" y="30233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5" name="Ellipse 344"/>
          <p:cNvSpPr/>
          <p:nvPr/>
        </p:nvSpPr>
        <p:spPr>
          <a:xfrm>
            <a:off x="10304375" y="28948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6" name="Ellipse 345"/>
          <p:cNvSpPr/>
          <p:nvPr/>
        </p:nvSpPr>
        <p:spPr>
          <a:xfrm>
            <a:off x="10137688" y="28138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7" name="Ellipse 346"/>
          <p:cNvSpPr/>
          <p:nvPr/>
        </p:nvSpPr>
        <p:spPr>
          <a:xfrm>
            <a:off x="9951950" y="27519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8" name="Ellipse 347"/>
          <p:cNvSpPr/>
          <p:nvPr/>
        </p:nvSpPr>
        <p:spPr>
          <a:xfrm>
            <a:off x="9761450" y="26662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9" name="Ellipse 348"/>
          <p:cNvSpPr/>
          <p:nvPr/>
        </p:nvSpPr>
        <p:spPr>
          <a:xfrm>
            <a:off x="9594763" y="26233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0" name="Ellipse 349"/>
          <p:cNvSpPr/>
          <p:nvPr/>
        </p:nvSpPr>
        <p:spPr>
          <a:xfrm>
            <a:off x="9404263" y="25900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1" name="Ellipse 350"/>
          <p:cNvSpPr/>
          <p:nvPr/>
        </p:nvSpPr>
        <p:spPr>
          <a:xfrm>
            <a:off x="9199475" y="25804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2" name="Ellipse 351"/>
          <p:cNvSpPr/>
          <p:nvPr/>
        </p:nvSpPr>
        <p:spPr>
          <a:xfrm>
            <a:off x="8985163" y="26376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5" name="Ellipse 354"/>
          <p:cNvSpPr/>
          <p:nvPr/>
        </p:nvSpPr>
        <p:spPr>
          <a:xfrm>
            <a:off x="9094700" y="27614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6" name="Ellipse 355"/>
          <p:cNvSpPr/>
          <p:nvPr/>
        </p:nvSpPr>
        <p:spPr>
          <a:xfrm>
            <a:off x="9299488" y="27662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7" name="Ellipse 356"/>
          <p:cNvSpPr/>
          <p:nvPr/>
        </p:nvSpPr>
        <p:spPr>
          <a:xfrm>
            <a:off x="9489988" y="27852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8" name="Ellipse 357"/>
          <p:cNvSpPr/>
          <p:nvPr/>
        </p:nvSpPr>
        <p:spPr>
          <a:xfrm>
            <a:off x="9699538" y="28281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9" name="Ellipse 358"/>
          <p:cNvSpPr/>
          <p:nvPr/>
        </p:nvSpPr>
        <p:spPr>
          <a:xfrm>
            <a:off x="9866225" y="29138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1" name="Ellipse 360"/>
          <p:cNvSpPr/>
          <p:nvPr/>
        </p:nvSpPr>
        <p:spPr>
          <a:xfrm>
            <a:off x="10047200" y="29757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2" name="Ellipse 361"/>
          <p:cNvSpPr/>
          <p:nvPr/>
        </p:nvSpPr>
        <p:spPr>
          <a:xfrm>
            <a:off x="10223413" y="31043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3" name="Ellipse 362"/>
          <p:cNvSpPr/>
          <p:nvPr/>
        </p:nvSpPr>
        <p:spPr>
          <a:xfrm>
            <a:off x="10390100" y="32234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4" name="Ellipse 363"/>
          <p:cNvSpPr/>
          <p:nvPr/>
        </p:nvSpPr>
        <p:spPr>
          <a:xfrm>
            <a:off x="10556788" y="33758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5" name="Ellipse 364"/>
          <p:cNvSpPr/>
          <p:nvPr/>
        </p:nvSpPr>
        <p:spPr>
          <a:xfrm>
            <a:off x="10699663" y="35282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6" name="Ellipse 365"/>
          <p:cNvSpPr/>
          <p:nvPr/>
        </p:nvSpPr>
        <p:spPr>
          <a:xfrm>
            <a:off x="10813963" y="36758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7" name="Ellipse 366"/>
          <p:cNvSpPr/>
          <p:nvPr/>
        </p:nvSpPr>
        <p:spPr>
          <a:xfrm>
            <a:off x="10966363" y="38949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8" name="Ellipse 367"/>
          <p:cNvSpPr/>
          <p:nvPr/>
        </p:nvSpPr>
        <p:spPr>
          <a:xfrm>
            <a:off x="11109238" y="41521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9" name="Ellipse 368"/>
          <p:cNvSpPr/>
          <p:nvPr/>
        </p:nvSpPr>
        <p:spPr>
          <a:xfrm>
            <a:off x="10909213" y="43092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0" name="Ellipse 369"/>
          <p:cNvSpPr/>
          <p:nvPr/>
        </p:nvSpPr>
        <p:spPr>
          <a:xfrm>
            <a:off x="10823488" y="40997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1" name="Ellipse 370"/>
          <p:cNvSpPr/>
          <p:nvPr/>
        </p:nvSpPr>
        <p:spPr>
          <a:xfrm>
            <a:off x="10728238" y="39139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2" name="Ellipse 371"/>
          <p:cNvSpPr/>
          <p:nvPr/>
        </p:nvSpPr>
        <p:spPr>
          <a:xfrm>
            <a:off x="10590125" y="37282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3" name="Ellipse 372"/>
          <p:cNvSpPr/>
          <p:nvPr/>
        </p:nvSpPr>
        <p:spPr>
          <a:xfrm>
            <a:off x="10456775" y="35567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4" name="Ellipse 373"/>
          <p:cNvSpPr/>
          <p:nvPr/>
        </p:nvSpPr>
        <p:spPr>
          <a:xfrm>
            <a:off x="10294850" y="34139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5" name="Ellipse 374"/>
          <p:cNvSpPr/>
          <p:nvPr/>
        </p:nvSpPr>
        <p:spPr>
          <a:xfrm>
            <a:off x="10142450" y="32805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6" name="Ellipse 375"/>
          <p:cNvSpPr/>
          <p:nvPr/>
        </p:nvSpPr>
        <p:spPr>
          <a:xfrm>
            <a:off x="9951950" y="31662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7" name="Ellipse 376"/>
          <p:cNvSpPr/>
          <p:nvPr/>
        </p:nvSpPr>
        <p:spPr>
          <a:xfrm>
            <a:off x="9799550" y="30900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8" name="Ellipse 377"/>
          <p:cNvSpPr/>
          <p:nvPr/>
        </p:nvSpPr>
        <p:spPr>
          <a:xfrm>
            <a:off x="9609050" y="29900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9" name="Ellipse 378"/>
          <p:cNvSpPr/>
          <p:nvPr/>
        </p:nvSpPr>
        <p:spPr>
          <a:xfrm>
            <a:off x="9442363" y="29424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0" name="Ellipse 379"/>
          <p:cNvSpPr/>
          <p:nvPr/>
        </p:nvSpPr>
        <p:spPr>
          <a:xfrm>
            <a:off x="9237575" y="29329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1" name="Ellipse 380"/>
          <p:cNvSpPr/>
          <p:nvPr/>
        </p:nvSpPr>
        <p:spPr>
          <a:xfrm>
            <a:off x="8980400" y="29329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2" name="Ellipse 381"/>
          <p:cNvSpPr/>
          <p:nvPr/>
        </p:nvSpPr>
        <p:spPr>
          <a:xfrm>
            <a:off x="8842288" y="30995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3" name="Ellipse 382"/>
          <p:cNvSpPr/>
          <p:nvPr/>
        </p:nvSpPr>
        <p:spPr>
          <a:xfrm>
            <a:off x="9094700" y="30614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4" name="Ellipse 383"/>
          <p:cNvSpPr/>
          <p:nvPr/>
        </p:nvSpPr>
        <p:spPr>
          <a:xfrm>
            <a:off x="9323300" y="30900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5" name="Ellipse 384"/>
          <p:cNvSpPr/>
          <p:nvPr/>
        </p:nvSpPr>
        <p:spPr>
          <a:xfrm>
            <a:off x="9542375" y="31472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6" name="Ellipse 385"/>
          <p:cNvSpPr/>
          <p:nvPr/>
        </p:nvSpPr>
        <p:spPr>
          <a:xfrm>
            <a:off x="9709063" y="32234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7" name="Ellipse 386"/>
          <p:cNvSpPr/>
          <p:nvPr/>
        </p:nvSpPr>
        <p:spPr>
          <a:xfrm>
            <a:off x="9856700" y="33424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8" name="Ellipse 387"/>
          <p:cNvSpPr/>
          <p:nvPr/>
        </p:nvSpPr>
        <p:spPr>
          <a:xfrm>
            <a:off x="10028150" y="34472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9" name="Ellipse 388"/>
          <p:cNvSpPr/>
          <p:nvPr/>
        </p:nvSpPr>
        <p:spPr>
          <a:xfrm>
            <a:off x="10161500" y="35996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0" name="Ellipse 389"/>
          <p:cNvSpPr/>
          <p:nvPr/>
        </p:nvSpPr>
        <p:spPr>
          <a:xfrm>
            <a:off x="10328188" y="37615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1" name="Ellipse 390"/>
          <p:cNvSpPr/>
          <p:nvPr/>
        </p:nvSpPr>
        <p:spPr>
          <a:xfrm>
            <a:off x="10471063" y="3933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2" name="Ellipse 391"/>
          <p:cNvSpPr/>
          <p:nvPr/>
        </p:nvSpPr>
        <p:spPr>
          <a:xfrm>
            <a:off x="10585363" y="41187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3" name="Ellipse 392"/>
          <p:cNvSpPr/>
          <p:nvPr/>
        </p:nvSpPr>
        <p:spPr>
          <a:xfrm>
            <a:off x="10652038" y="42997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4" name="Ellipse 393"/>
          <p:cNvSpPr/>
          <p:nvPr/>
        </p:nvSpPr>
        <p:spPr>
          <a:xfrm>
            <a:off x="10733000" y="44759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5" name="Ellipse 394"/>
          <p:cNvSpPr/>
          <p:nvPr/>
        </p:nvSpPr>
        <p:spPr>
          <a:xfrm>
            <a:off x="10528213" y="51760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6" name="Ellipse 395"/>
          <p:cNvSpPr/>
          <p:nvPr/>
        </p:nvSpPr>
        <p:spPr>
          <a:xfrm>
            <a:off x="10485350" y="49188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7" name="Ellipse 396"/>
          <p:cNvSpPr/>
          <p:nvPr/>
        </p:nvSpPr>
        <p:spPr>
          <a:xfrm>
            <a:off x="10456775" y="46855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8" name="Ellipse 397"/>
          <p:cNvSpPr/>
          <p:nvPr/>
        </p:nvSpPr>
        <p:spPr>
          <a:xfrm>
            <a:off x="10447250" y="44521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9" name="Ellipse 398"/>
          <p:cNvSpPr/>
          <p:nvPr/>
        </p:nvSpPr>
        <p:spPr>
          <a:xfrm>
            <a:off x="10413913" y="42949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0" name="Ellipse 399"/>
          <p:cNvSpPr/>
          <p:nvPr/>
        </p:nvSpPr>
        <p:spPr>
          <a:xfrm>
            <a:off x="10328188" y="41235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1" name="Ellipse 400"/>
          <p:cNvSpPr/>
          <p:nvPr/>
        </p:nvSpPr>
        <p:spPr>
          <a:xfrm>
            <a:off x="10209125" y="39235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2" name="Ellipse 401"/>
          <p:cNvSpPr/>
          <p:nvPr/>
        </p:nvSpPr>
        <p:spPr>
          <a:xfrm>
            <a:off x="10066250" y="37711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3" name="Ellipse 402"/>
          <p:cNvSpPr/>
          <p:nvPr/>
        </p:nvSpPr>
        <p:spPr>
          <a:xfrm>
            <a:off x="9937663" y="36425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4" name="Ellipse 403"/>
          <p:cNvSpPr/>
          <p:nvPr/>
        </p:nvSpPr>
        <p:spPr>
          <a:xfrm>
            <a:off x="9751925" y="34948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5" name="Ellipse 404"/>
          <p:cNvSpPr/>
          <p:nvPr/>
        </p:nvSpPr>
        <p:spPr>
          <a:xfrm>
            <a:off x="9609050" y="34043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6" name="Ellipse 405"/>
          <p:cNvSpPr/>
          <p:nvPr/>
        </p:nvSpPr>
        <p:spPr>
          <a:xfrm>
            <a:off x="9432838" y="33186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7" name="Ellipse 406"/>
          <p:cNvSpPr/>
          <p:nvPr/>
        </p:nvSpPr>
        <p:spPr>
          <a:xfrm>
            <a:off x="9204238" y="32472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8" name="Ellipse 407"/>
          <p:cNvSpPr/>
          <p:nvPr/>
        </p:nvSpPr>
        <p:spPr>
          <a:xfrm>
            <a:off x="8994688" y="32377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0" name="Ellipse 409"/>
          <p:cNvSpPr/>
          <p:nvPr/>
        </p:nvSpPr>
        <p:spPr>
          <a:xfrm>
            <a:off x="9089938" y="33948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1" name="Ellipse 410"/>
          <p:cNvSpPr/>
          <p:nvPr/>
        </p:nvSpPr>
        <p:spPr>
          <a:xfrm>
            <a:off x="9332825" y="34520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2" name="Ellipse 411"/>
          <p:cNvSpPr/>
          <p:nvPr/>
        </p:nvSpPr>
        <p:spPr>
          <a:xfrm>
            <a:off x="9513800" y="35520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3" name="Ellipse 412"/>
          <p:cNvSpPr/>
          <p:nvPr/>
        </p:nvSpPr>
        <p:spPr>
          <a:xfrm>
            <a:off x="9694775" y="36568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4" name="Ellipse 413"/>
          <p:cNvSpPr/>
          <p:nvPr/>
        </p:nvSpPr>
        <p:spPr>
          <a:xfrm>
            <a:off x="9832888" y="38044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5" name="Ellipse 414"/>
          <p:cNvSpPr/>
          <p:nvPr/>
        </p:nvSpPr>
        <p:spPr>
          <a:xfrm>
            <a:off x="9971000" y="39473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6" name="Ellipse 415"/>
          <p:cNvSpPr/>
          <p:nvPr/>
        </p:nvSpPr>
        <p:spPr>
          <a:xfrm>
            <a:off x="10094825" y="41187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7" name="Ellipse 416"/>
          <p:cNvSpPr/>
          <p:nvPr/>
        </p:nvSpPr>
        <p:spPr>
          <a:xfrm>
            <a:off x="10185313" y="42997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8" name="Ellipse 417"/>
          <p:cNvSpPr/>
          <p:nvPr/>
        </p:nvSpPr>
        <p:spPr>
          <a:xfrm>
            <a:off x="10242463" y="45188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9" name="Ellipse 418"/>
          <p:cNvSpPr/>
          <p:nvPr/>
        </p:nvSpPr>
        <p:spPr>
          <a:xfrm>
            <a:off x="10266275" y="47140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0" name="Ellipse 419"/>
          <p:cNvSpPr/>
          <p:nvPr/>
        </p:nvSpPr>
        <p:spPr>
          <a:xfrm>
            <a:off x="10275800" y="49141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1" name="Ellipse 420"/>
          <p:cNvSpPr/>
          <p:nvPr/>
        </p:nvSpPr>
        <p:spPr>
          <a:xfrm>
            <a:off x="10294850" y="50950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2" name="Ellipse 421"/>
          <p:cNvSpPr/>
          <p:nvPr/>
        </p:nvSpPr>
        <p:spPr>
          <a:xfrm>
            <a:off x="10313900" y="53046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3" name="Ellipse 422"/>
          <p:cNvSpPr/>
          <p:nvPr/>
        </p:nvSpPr>
        <p:spPr>
          <a:xfrm>
            <a:off x="10032913" y="55475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4" name="Ellipse 423"/>
          <p:cNvSpPr/>
          <p:nvPr/>
        </p:nvSpPr>
        <p:spPr>
          <a:xfrm>
            <a:off x="10080538" y="52998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5" name="Ellipse 424"/>
          <p:cNvSpPr/>
          <p:nvPr/>
        </p:nvSpPr>
        <p:spPr>
          <a:xfrm>
            <a:off x="10075775" y="51093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6" name="Ellipse 425"/>
          <p:cNvSpPr/>
          <p:nvPr/>
        </p:nvSpPr>
        <p:spPr>
          <a:xfrm>
            <a:off x="10066250" y="48712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7" name="Ellipse 426"/>
          <p:cNvSpPr/>
          <p:nvPr/>
        </p:nvSpPr>
        <p:spPr>
          <a:xfrm>
            <a:off x="10009100" y="46616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8" name="Ellipse 427"/>
          <p:cNvSpPr/>
          <p:nvPr/>
        </p:nvSpPr>
        <p:spPr>
          <a:xfrm>
            <a:off x="9990050" y="44664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9" name="Ellipse 428"/>
          <p:cNvSpPr/>
          <p:nvPr/>
        </p:nvSpPr>
        <p:spPr>
          <a:xfrm>
            <a:off x="9923375" y="42664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0" name="Ellipse 429"/>
          <p:cNvSpPr/>
          <p:nvPr/>
        </p:nvSpPr>
        <p:spPr>
          <a:xfrm>
            <a:off x="9818600" y="40854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1" name="Ellipse 430"/>
          <p:cNvSpPr/>
          <p:nvPr/>
        </p:nvSpPr>
        <p:spPr>
          <a:xfrm>
            <a:off x="9713825" y="39330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2" name="Ellipse 431"/>
          <p:cNvSpPr/>
          <p:nvPr/>
        </p:nvSpPr>
        <p:spPr>
          <a:xfrm>
            <a:off x="9547138" y="37663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3" name="Ellipse 432"/>
          <p:cNvSpPr/>
          <p:nvPr/>
        </p:nvSpPr>
        <p:spPr>
          <a:xfrm>
            <a:off x="9356638" y="36520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4" name="Ellipse 433"/>
          <p:cNvSpPr/>
          <p:nvPr/>
        </p:nvSpPr>
        <p:spPr>
          <a:xfrm>
            <a:off x="9175663" y="35663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5" name="Ellipse 434"/>
          <p:cNvSpPr/>
          <p:nvPr/>
        </p:nvSpPr>
        <p:spPr>
          <a:xfrm>
            <a:off x="8975638" y="36663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6" name="Ellipse 435"/>
          <p:cNvSpPr/>
          <p:nvPr/>
        </p:nvSpPr>
        <p:spPr>
          <a:xfrm>
            <a:off x="9180425" y="37520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7" name="Ellipse 436"/>
          <p:cNvSpPr/>
          <p:nvPr/>
        </p:nvSpPr>
        <p:spPr>
          <a:xfrm>
            <a:off x="9380450" y="38377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8" name="Ellipse 437"/>
          <p:cNvSpPr/>
          <p:nvPr/>
        </p:nvSpPr>
        <p:spPr>
          <a:xfrm>
            <a:off x="9542375" y="40139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9" name="Ellipse 438"/>
          <p:cNvSpPr/>
          <p:nvPr/>
        </p:nvSpPr>
        <p:spPr>
          <a:xfrm>
            <a:off x="9261388" y="39758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0" name="Ellipse 439"/>
          <p:cNvSpPr/>
          <p:nvPr/>
        </p:nvSpPr>
        <p:spPr>
          <a:xfrm>
            <a:off x="9385213" y="41140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1" name="Ellipse 440"/>
          <p:cNvSpPr/>
          <p:nvPr/>
        </p:nvSpPr>
        <p:spPr>
          <a:xfrm>
            <a:off x="9642388" y="41854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2" name="Ellipse 441"/>
          <p:cNvSpPr/>
          <p:nvPr/>
        </p:nvSpPr>
        <p:spPr>
          <a:xfrm>
            <a:off x="9489988" y="42997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3" name="Ellipse 442"/>
          <p:cNvSpPr/>
          <p:nvPr/>
        </p:nvSpPr>
        <p:spPr>
          <a:xfrm>
            <a:off x="9742400" y="43807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4" name="Ellipse 443"/>
          <p:cNvSpPr/>
          <p:nvPr/>
        </p:nvSpPr>
        <p:spPr>
          <a:xfrm>
            <a:off x="9580475" y="44616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5" name="Ellipse 444"/>
          <p:cNvSpPr/>
          <p:nvPr/>
        </p:nvSpPr>
        <p:spPr>
          <a:xfrm>
            <a:off x="9580475" y="47140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6" name="Ellipse 445"/>
          <p:cNvSpPr/>
          <p:nvPr/>
        </p:nvSpPr>
        <p:spPr>
          <a:xfrm>
            <a:off x="9794788" y="45902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7" name="Ellipse 446"/>
          <p:cNvSpPr/>
          <p:nvPr/>
        </p:nvSpPr>
        <p:spPr>
          <a:xfrm>
            <a:off x="9828125" y="48140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8" name="Ellipse 447"/>
          <p:cNvSpPr/>
          <p:nvPr/>
        </p:nvSpPr>
        <p:spPr>
          <a:xfrm>
            <a:off x="9632863" y="48902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9" name="Ellipse 448"/>
          <p:cNvSpPr/>
          <p:nvPr/>
        </p:nvSpPr>
        <p:spPr>
          <a:xfrm>
            <a:off x="9632863" y="51141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0" name="Ellipse 449"/>
          <p:cNvSpPr/>
          <p:nvPr/>
        </p:nvSpPr>
        <p:spPr>
          <a:xfrm>
            <a:off x="9861463" y="50331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1" name="Ellipse 450"/>
          <p:cNvSpPr/>
          <p:nvPr/>
        </p:nvSpPr>
        <p:spPr>
          <a:xfrm>
            <a:off x="9866225" y="52474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2" name="Ellipse 451"/>
          <p:cNvSpPr/>
          <p:nvPr/>
        </p:nvSpPr>
        <p:spPr>
          <a:xfrm>
            <a:off x="9618575" y="53665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3" name="Ellipse 452"/>
          <p:cNvSpPr/>
          <p:nvPr/>
        </p:nvSpPr>
        <p:spPr>
          <a:xfrm>
            <a:off x="9842413" y="54522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4" name="Ellipse 453"/>
          <p:cNvSpPr/>
          <p:nvPr/>
        </p:nvSpPr>
        <p:spPr>
          <a:xfrm>
            <a:off x="9823363" y="56570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5" name="Ellipse 454"/>
          <p:cNvSpPr/>
          <p:nvPr/>
        </p:nvSpPr>
        <p:spPr>
          <a:xfrm>
            <a:off x="9575713" y="57904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6" name="Ellipse 455"/>
          <p:cNvSpPr/>
          <p:nvPr/>
        </p:nvSpPr>
        <p:spPr>
          <a:xfrm>
            <a:off x="9609050" y="55808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7" name="Ellipse 456"/>
          <p:cNvSpPr/>
          <p:nvPr/>
        </p:nvSpPr>
        <p:spPr>
          <a:xfrm>
            <a:off x="9509038" y="60332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8" name="Ellipse 457"/>
          <p:cNvSpPr/>
          <p:nvPr/>
        </p:nvSpPr>
        <p:spPr>
          <a:xfrm>
            <a:off x="9223288" y="61047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59" name="Ellipse 458"/>
          <p:cNvSpPr/>
          <p:nvPr/>
        </p:nvSpPr>
        <p:spPr>
          <a:xfrm>
            <a:off x="9299488" y="58951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0" name="Ellipse 459"/>
          <p:cNvSpPr/>
          <p:nvPr/>
        </p:nvSpPr>
        <p:spPr>
          <a:xfrm>
            <a:off x="9342350" y="56903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1" name="Ellipse 460"/>
          <p:cNvSpPr/>
          <p:nvPr/>
        </p:nvSpPr>
        <p:spPr>
          <a:xfrm>
            <a:off x="9375688" y="54760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2" name="Ellipse 461"/>
          <p:cNvSpPr/>
          <p:nvPr/>
        </p:nvSpPr>
        <p:spPr>
          <a:xfrm>
            <a:off x="9023263" y="59428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3" name="Ellipse 462"/>
          <p:cNvSpPr/>
          <p:nvPr/>
        </p:nvSpPr>
        <p:spPr>
          <a:xfrm>
            <a:off x="9080413" y="57380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4" name="Ellipse 463"/>
          <p:cNvSpPr/>
          <p:nvPr/>
        </p:nvSpPr>
        <p:spPr>
          <a:xfrm>
            <a:off x="9151850" y="54951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5" name="Ellipse 464"/>
          <p:cNvSpPr/>
          <p:nvPr/>
        </p:nvSpPr>
        <p:spPr>
          <a:xfrm>
            <a:off x="9156613" y="52903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6" name="Ellipse 465"/>
          <p:cNvSpPr/>
          <p:nvPr/>
        </p:nvSpPr>
        <p:spPr>
          <a:xfrm>
            <a:off x="9370925" y="52427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7" name="Ellipse 466"/>
          <p:cNvSpPr/>
          <p:nvPr/>
        </p:nvSpPr>
        <p:spPr>
          <a:xfrm>
            <a:off x="9389975" y="49950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8" name="Ellipse 467"/>
          <p:cNvSpPr/>
          <p:nvPr/>
        </p:nvSpPr>
        <p:spPr>
          <a:xfrm>
            <a:off x="9185188" y="50522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69" name="Ellipse 468"/>
          <p:cNvSpPr/>
          <p:nvPr/>
        </p:nvSpPr>
        <p:spPr>
          <a:xfrm>
            <a:off x="9161375" y="48474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0" name="Ellipse 469"/>
          <p:cNvSpPr/>
          <p:nvPr/>
        </p:nvSpPr>
        <p:spPr>
          <a:xfrm>
            <a:off x="9389975" y="47712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1" name="Ellipse 470"/>
          <p:cNvSpPr/>
          <p:nvPr/>
        </p:nvSpPr>
        <p:spPr>
          <a:xfrm>
            <a:off x="9370925" y="45854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2" name="Ellipse 471"/>
          <p:cNvSpPr/>
          <p:nvPr/>
        </p:nvSpPr>
        <p:spPr>
          <a:xfrm>
            <a:off x="9175663" y="46331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3" name="Ellipse 472"/>
          <p:cNvSpPr/>
          <p:nvPr/>
        </p:nvSpPr>
        <p:spPr>
          <a:xfrm>
            <a:off x="9104225" y="44378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4" name="Ellipse 473"/>
          <p:cNvSpPr/>
          <p:nvPr/>
        </p:nvSpPr>
        <p:spPr>
          <a:xfrm>
            <a:off x="9313775" y="43759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5" name="Ellipse 474"/>
          <p:cNvSpPr/>
          <p:nvPr/>
        </p:nvSpPr>
        <p:spPr>
          <a:xfrm>
            <a:off x="9204238" y="41568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6" name="Ellipse 475"/>
          <p:cNvSpPr/>
          <p:nvPr/>
        </p:nvSpPr>
        <p:spPr>
          <a:xfrm>
            <a:off x="9023263" y="42568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7" name="Ellipse 476"/>
          <p:cNvSpPr/>
          <p:nvPr/>
        </p:nvSpPr>
        <p:spPr>
          <a:xfrm>
            <a:off x="9032788" y="40473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8" name="Ellipse 477"/>
          <p:cNvSpPr/>
          <p:nvPr/>
        </p:nvSpPr>
        <p:spPr>
          <a:xfrm>
            <a:off x="8842288" y="40997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9" name="Ellipse 478"/>
          <p:cNvSpPr/>
          <p:nvPr/>
        </p:nvSpPr>
        <p:spPr>
          <a:xfrm>
            <a:off x="8832763" y="39044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0" name="Ellipse 479"/>
          <p:cNvSpPr/>
          <p:nvPr/>
        </p:nvSpPr>
        <p:spPr>
          <a:xfrm>
            <a:off x="9051838" y="38330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1" name="Ellipse 480"/>
          <p:cNvSpPr/>
          <p:nvPr/>
        </p:nvSpPr>
        <p:spPr>
          <a:xfrm>
            <a:off x="8804188" y="36996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2" name="Ellipse 481"/>
          <p:cNvSpPr/>
          <p:nvPr/>
        </p:nvSpPr>
        <p:spPr>
          <a:xfrm>
            <a:off x="8613688" y="40330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3" name="Ellipse 482"/>
          <p:cNvSpPr/>
          <p:nvPr/>
        </p:nvSpPr>
        <p:spPr>
          <a:xfrm>
            <a:off x="8804188" y="42759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4" name="Ellipse 483"/>
          <p:cNvSpPr/>
          <p:nvPr/>
        </p:nvSpPr>
        <p:spPr>
          <a:xfrm>
            <a:off x="8604163" y="42473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5" name="Ellipse 484"/>
          <p:cNvSpPr/>
          <p:nvPr/>
        </p:nvSpPr>
        <p:spPr>
          <a:xfrm>
            <a:off x="8742275" y="44426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6" name="Ellipse 485"/>
          <p:cNvSpPr/>
          <p:nvPr/>
        </p:nvSpPr>
        <p:spPr>
          <a:xfrm>
            <a:off x="8913725" y="44378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7" name="Ellipse 486"/>
          <p:cNvSpPr/>
          <p:nvPr/>
        </p:nvSpPr>
        <p:spPr>
          <a:xfrm>
            <a:off x="8989925" y="46521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8" name="Ellipse 487"/>
          <p:cNvSpPr/>
          <p:nvPr/>
        </p:nvSpPr>
        <p:spPr>
          <a:xfrm>
            <a:off x="8794663" y="46378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89" name="Ellipse 488"/>
          <p:cNvSpPr/>
          <p:nvPr/>
        </p:nvSpPr>
        <p:spPr>
          <a:xfrm>
            <a:off x="8794663" y="48283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0" name="Ellipse 489"/>
          <p:cNvSpPr/>
          <p:nvPr/>
        </p:nvSpPr>
        <p:spPr>
          <a:xfrm>
            <a:off x="8999450" y="48712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1" name="Ellipse 490"/>
          <p:cNvSpPr/>
          <p:nvPr/>
        </p:nvSpPr>
        <p:spPr>
          <a:xfrm>
            <a:off x="8975638" y="50569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2" name="Ellipse 491"/>
          <p:cNvSpPr/>
          <p:nvPr/>
        </p:nvSpPr>
        <p:spPr>
          <a:xfrm>
            <a:off x="8808950" y="50617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3" name="Ellipse 492"/>
          <p:cNvSpPr/>
          <p:nvPr/>
        </p:nvSpPr>
        <p:spPr>
          <a:xfrm>
            <a:off x="8732750" y="52808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4" name="Ellipse 493"/>
          <p:cNvSpPr/>
          <p:nvPr/>
        </p:nvSpPr>
        <p:spPr>
          <a:xfrm>
            <a:off x="8951825" y="52665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5" name="Ellipse 494"/>
          <p:cNvSpPr/>
          <p:nvPr/>
        </p:nvSpPr>
        <p:spPr>
          <a:xfrm>
            <a:off x="8899438" y="54808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6" name="Ellipse 495"/>
          <p:cNvSpPr/>
          <p:nvPr/>
        </p:nvSpPr>
        <p:spPr>
          <a:xfrm>
            <a:off x="8694650" y="54856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7" name="Ellipse 496"/>
          <p:cNvSpPr/>
          <p:nvPr/>
        </p:nvSpPr>
        <p:spPr>
          <a:xfrm>
            <a:off x="8661312" y="57237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8" name="Ellipse 497"/>
          <p:cNvSpPr/>
          <p:nvPr/>
        </p:nvSpPr>
        <p:spPr>
          <a:xfrm>
            <a:off x="8861337" y="572849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99" name="Ellipse 498"/>
          <p:cNvSpPr/>
          <p:nvPr/>
        </p:nvSpPr>
        <p:spPr>
          <a:xfrm>
            <a:off x="8775612" y="59237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0" name="Ellipse 499"/>
          <p:cNvSpPr/>
          <p:nvPr/>
        </p:nvSpPr>
        <p:spPr>
          <a:xfrm>
            <a:off x="8551774" y="59142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1" name="Ellipse 500"/>
          <p:cNvSpPr/>
          <p:nvPr/>
        </p:nvSpPr>
        <p:spPr>
          <a:xfrm>
            <a:off x="8446999" y="612854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2" name="Ellipse 501"/>
          <p:cNvSpPr/>
          <p:nvPr/>
        </p:nvSpPr>
        <p:spPr>
          <a:xfrm>
            <a:off x="8680362" y="61523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3" name="Ellipse 502"/>
          <p:cNvSpPr/>
          <p:nvPr/>
        </p:nvSpPr>
        <p:spPr>
          <a:xfrm>
            <a:off x="8570824" y="631904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4" name="Ellipse 503"/>
          <p:cNvSpPr/>
          <p:nvPr/>
        </p:nvSpPr>
        <p:spPr>
          <a:xfrm>
            <a:off x="8437474" y="650002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5" name="Ellipse 504"/>
          <p:cNvSpPr/>
          <p:nvPr/>
        </p:nvSpPr>
        <p:spPr>
          <a:xfrm>
            <a:off x="8299361" y="62666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6" name="Ellipse 505"/>
          <p:cNvSpPr/>
          <p:nvPr/>
        </p:nvSpPr>
        <p:spPr>
          <a:xfrm>
            <a:off x="8189824" y="641429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7" name="Ellipse 506"/>
          <p:cNvSpPr/>
          <p:nvPr/>
        </p:nvSpPr>
        <p:spPr>
          <a:xfrm>
            <a:off x="8023136" y="65524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8" name="Ellipse 507"/>
          <p:cNvSpPr/>
          <p:nvPr/>
        </p:nvSpPr>
        <p:spPr>
          <a:xfrm>
            <a:off x="7775486" y="651907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09" name="Ellipse 508"/>
          <p:cNvSpPr/>
          <p:nvPr/>
        </p:nvSpPr>
        <p:spPr>
          <a:xfrm>
            <a:off x="7927886" y="634762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0" name="Ellipse 509"/>
          <p:cNvSpPr/>
          <p:nvPr/>
        </p:nvSpPr>
        <p:spPr>
          <a:xfrm>
            <a:off x="8070761" y="620474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1" name="Ellipse 510"/>
          <p:cNvSpPr/>
          <p:nvPr/>
        </p:nvSpPr>
        <p:spPr>
          <a:xfrm>
            <a:off x="8199349" y="605234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2" name="Ellipse 511"/>
          <p:cNvSpPr/>
          <p:nvPr/>
        </p:nvSpPr>
        <p:spPr>
          <a:xfrm>
            <a:off x="8308886" y="585232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3" name="Ellipse 512"/>
          <p:cNvSpPr/>
          <p:nvPr/>
        </p:nvSpPr>
        <p:spPr>
          <a:xfrm>
            <a:off x="8418424" y="56475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4" name="Ellipse 513"/>
          <p:cNvSpPr/>
          <p:nvPr/>
        </p:nvSpPr>
        <p:spPr>
          <a:xfrm>
            <a:off x="8456524" y="541417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5" name="Ellipse 514"/>
          <p:cNvSpPr/>
          <p:nvPr/>
        </p:nvSpPr>
        <p:spPr>
          <a:xfrm>
            <a:off x="8518436" y="52189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6" name="Ellipse 515"/>
          <p:cNvSpPr/>
          <p:nvPr/>
        </p:nvSpPr>
        <p:spPr>
          <a:xfrm>
            <a:off x="8586104" y="48257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7" name="Ellipse 516"/>
          <p:cNvSpPr/>
          <p:nvPr/>
        </p:nvSpPr>
        <p:spPr>
          <a:xfrm>
            <a:off x="8555505" y="50331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8" name="Ellipse 517"/>
          <p:cNvSpPr/>
          <p:nvPr/>
        </p:nvSpPr>
        <p:spPr>
          <a:xfrm>
            <a:off x="8624204" y="46256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19" name="Ellipse 518"/>
          <p:cNvSpPr/>
          <p:nvPr/>
        </p:nvSpPr>
        <p:spPr>
          <a:xfrm>
            <a:off x="8543241" y="44304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1" name="Ellipse 520"/>
          <p:cNvSpPr/>
          <p:nvPr/>
        </p:nvSpPr>
        <p:spPr>
          <a:xfrm>
            <a:off x="8405129" y="45590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2" name="Ellipse 521"/>
          <p:cNvSpPr/>
          <p:nvPr/>
        </p:nvSpPr>
        <p:spPr>
          <a:xfrm>
            <a:off x="8390841" y="47733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3" name="Ellipse 522"/>
          <p:cNvSpPr/>
          <p:nvPr/>
        </p:nvSpPr>
        <p:spPr>
          <a:xfrm>
            <a:off x="8409891" y="49924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4" name="Ellipse 523"/>
          <p:cNvSpPr/>
          <p:nvPr/>
        </p:nvSpPr>
        <p:spPr>
          <a:xfrm>
            <a:off x="8214628" y="47018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5" name="Ellipse 524"/>
          <p:cNvSpPr/>
          <p:nvPr/>
        </p:nvSpPr>
        <p:spPr>
          <a:xfrm>
            <a:off x="8223734" y="49162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6" name="Ellipse 525"/>
          <p:cNvSpPr/>
          <p:nvPr/>
        </p:nvSpPr>
        <p:spPr>
          <a:xfrm>
            <a:off x="8328509" y="51924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7" name="Ellipse 526"/>
          <p:cNvSpPr/>
          <p:nvPr/>
        </p:nvSpPr>
        <p:spPr>
          <a:xfrm>
            <a:off x="8295172" y="53781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8" name="Ellipse 527"/>
          <p:cNvSpPr/>
          <p:nvPr/>
        </p:nvSpPr>
        <p:spPr>
          <a:xfrm>
            <a:off x="8195159" y="55829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29" name="Ellipse 528"/>
          <p:cNvSpPr/>
          <p:nvPr/>
        </p:nvSpPr>
        <p:spPr>
          <a:xfrm>
            <a:off x="8080859" y="57448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0" name="Ellipse 529"/>
          <p:cNvSpPr/>
          <p:nvPr/>
        </p:nvSpPr>
        <p:spPr>
          <a:xfrm>
            <a:off x="7980846" y="59353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1" name="Ellipse 530"/>
          <p:cNvSpPr/>
          <p:nvPr/>
        </p:nvSpPr>
        <p:spPr>
          <a:xfrm>
            <a:off x="7852259" y="61258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2" name="Ellipse 531"/>
          <p:cNvSpPr/>
          <p:nvPr/>
        </p:nvSpPr>
        <p:spPr>
          <a:xfrm>
            <a:off x="7699859" y="62497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3" name="Ellipse 532"/>
          <p:cNvSpPr/>
          <p:nvPr/>
        </p:nvSpPr>
        <p:spPr>
          <a:xfrm>
            <a:off x="7523646" y="64116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4" name="Ellipse 533"/>
          <p:cNvSpPr/>
          <p:nvPr/>
        </p:nvSpPr>
        <p:spPr>
          <a:xfrm>
            <a:off x="7366483" y="66164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5" name="Ellipse 534"/>
          <p:cNvSpPr/>
          <p:nvPr/>
        </p:nvSpPr>
        <p:spPr>
          <a:xfrm>
            <a:off x="7152171" y="65068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6" name="Ellipse 535"/>
          <p:cNvSpPr/>
          <p:nvPr/>
        </p:nvSpPr>
        <p:spPr>
          <a:xfrm>
            <a:off x="7304571" y="63211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7" name="Ellipse 536"/>
          <p:cNvSpPr/>
          <p:nvPr/>
        </p:nvSpPr>
        <p:spPr>
          <a:xfrm>
            <a:off x="7456971" y="61544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8" name="Ellipse 537"/>
          <p:cNvSpPr/>
          <p:nvPr/>
        </p:nvSpPr>
        <p:spPr>
          <a:xfrm>
            <a:off x="7628421" y="59877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39" name="Ellipse 538"/>
          <p:cNvSpPr/>
          <p:nvPr/>
        </p:nvSpPr>
        <p:spPr>
          <a:xfrm>
            <a:off x="7771296" y="58115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0" name="Ellipse 539"/>
          <p:cNvSpPr/>
          <p:nvPr/>
        </p:nvSpPr>
        <p:spPr>
          <a:xfrm>
            <a:off x="7880833" y="56162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1" name="Ellipse 540"/>
          <p:cNvSpPr/>
          <p:nvPr/>
        </p:nvSpPr>
        <p:spPr>
          <a:xfrm>
            <a:off x="7995133" y="54496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2" name="Ellipse 541"/>
          <p:cNvSpPr/>
          <p:nvPr/>
        </p:nvSpPr>
        <p:spPr>
          <a:xfrm>
            <a:off x="8071333" y="52924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3" name="Ellipse 542"/>
          <p:cNvSpPr/>
          <p:nvPr/>
        </p:nvSpPr>
        <p:spPr>
          <a:xfrm>
            <a:off x="8157058" y="51067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4" name="Ellipse 543"/>
          <p:cNvSpPr/>
          <p:nvPr/>
        </p:nvSpPr>
        <p:spPr>
          <a:xfrm>
            <a:off x="7995133" y="50066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5" name="Ellipse 544"/>
          <p:cNvSpPr/>
          <p:nvPr/>
        </p:nvSpPr>
        <p:spPr>
          <a:xfrm>
            <a:off x="8037996" y="479238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6" name="Ellipse 545"/>
          <p:cNvSpPr/>
          <p:nvPr/>
        </p:nvSpPr>
        <p:spPr>
          <a:xfrm>
            <a:off x="7818920" y="48828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47" name="Ellipse 546"/>
          <p:cNvSpPr/>
          <p:nvPr/>
        </p:nvSpPr>
        <p:spPr>
          <a:xfrm>
            <a:off x="7861783" y="46685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2" name="Ellipse 551"/>
          <p:cNvSpPr/>
          <p:nvPr/>
        </p:nvSpPr>
        <p:spPr>
          <a:xfrm>
            <a:off x="7899883" y="51971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3" name="Ellipse 552"/>
          <p:cNvSpPr/>
          <p:nvPr/>
        </p:nvSpPr>
        <p:spPr>
          <a:xfrm>
            <a:off x="7752245" y="51114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4" name="Ellipse 553"/>
          <p:cNvSpPr/>
          <p:nvPr/>
        </p:nvSpPr>
        <p:spPr>
          <a:xfrm>
            <a:off x="7652233" y="52924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5" name="Ellipse 554"/>
          <p:cNvSpPr/>
          <p:nvPr/>
        </p:nvSpPr>
        <p:spPr>
          <a:xfrm>
            <a:off x="7809395" y="53876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6" name="Ellipse 555"/>
          <p:cNvSpPr/>
          <p:nvPr/>
        </p:nvSpPr>
        <p:spPr>
          <a:xfrm>
            <a:off x="7718908" y="55496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7" name="Ellipse 556"/>
          <p:cNvSpPr/>
          <p:nvPr/>
        </p:nvSpPr>
        <p:spPr>
          <a:xfrm>
            <a:off x="7533170" y="54353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8" name="Ellipse 557"/>
          <p:cNvSpPr/>
          <p:nvPr/>
        </p:nvSpPr>
        <p:spPr>
          <a:xfrm>
            <a:off x="7399820" y="56162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59" name="Ellipse 558"/>
          <p:cNvSpPr/>
          <p:nvPr/>
        </p:nvSpPr>
        <p:spPr>
          <a:xfrm>
            <a:off x="7585558" y="57258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0" name="Ellipse 559"/>
          <p:cNvSpPr/>
          <p:nvPr/>
        </p:nvSpPr>
        <p:spPr>
          <a:xfrm>
            <a:off x="7437920" y="59068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1" name="Ellipse 560"/>
          <p:cNvSpPr/>
          <p:nvPr/>
        </p:nvSpPr>
        <p:spPr>
          <a:xfrm>
            <a:off x="7223608" y="57686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2" name="Ellipse 561"/>
          <p:cNvSpPr/>
          <p:nvPr/>
        </p:nvSpPr>
        <p:spPr>
          <a:xfrm>
            <a:off x="7080733" y="59639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3" name="Ellipse 562"/>
          <p:cNvSpPr/>
          <p:nvPr/>
        </p:nvSpPr>
        <p:spPr>
          <a:xfrm>
            <a:off x="7275995" y="60830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4" name="Ellipse 563"/>
          <p:cNvSpPr/>
          <p:nvPr/>
        </p:nvSpPr>
        <p:spPr>
          <a:xfrm>
            <a:off x="7114070" y="62401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5" name="Ellipse 564"/>
          <p:cNvSpPr/>
          <p:nvPr/>
        </p:nvSpPr>
        <p:spPr>
          <a:xfrm>
            <a:off x="6933095" y="63973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6" name="Ellipse 565"/>
          <p:cNvSpPr/>
          <p:nvPr/>
        </p:nvSpPr>
        <p:spPr>
          <a:xfrm>
            <a:off x="6737833" y="65211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7" name="Ellipse 566"/>
          <p:cNvSpPr/>
          <p:nvPr/>
        </p:nvSpPr>
        <p:spPr>
          <a:xfrm>
            <a:off x="6528283" y="63782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8" name="Ellipse 567"/>
          <p:cNvSpPr/>
          <p:nvPr/>
        </p:nvSpPr>
        <p:spPr>
          <a:xfrm>
            <a:off x="6690208" y="62687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69" name="Ellipse 568"/>
          <p:cNvSpPr/>
          <p:nvPr/>
        </p:nvSpPr>
        <p:spPr>
          <a:xfrm>
            <a:off x="6894995" y="60973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0" name="Ellipse 569"/>
          <p:cNvSpPr/>
          <p:nvPr/>
        </p:nvSpPr>
        <p:spPr>
          <a:xfrm>
            <a:off x="6047270" y="62925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1" name="Ellipse 570"/>
          <p:cNvSpPr/>
          <p:nvPr/>
        </p:nvSpPr>
        <p:spPr>
          <a:xfrm>
            <a:off x="6247295" y="62211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2" name="Ellipse 571"/>
          <p:cNvSpPr/>
          <p:nvPr/>
        </p:nvSpPr>
        <p:spPr>
          <a:xfrm>
            <a:off x="6466370" y="61258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3" name="Ellipse 572"/>
          <p:cNvSpPr/>
          <p:nvPr/>
        </p:nvSpPr>
        <p:spPr>
          <a:xfrm>
            <a:off x="6661632" y="60020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4" name="Ellipse 573"/>
          <p:cNvSpPr/>
          <p:nvPr/>
        </p:nvSpPr>
        <p:spPr>
          <a:xfrm>
            <a:off x="6871182" y="58448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5" name="Ellipse 574"/>
          <p:cNvSpPr/>
          <p:nvPr/>
        </p:nvSpPr>
        <p:spPr>
          <a:xfrm>
            <a:off x="7056920" y="56782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6" name="Ellipse 575"/>
          <p:cNvSpPr/>
          <p:nvPr/>
        </p:nvSpPr>
        <p:spPr>
          <a:xfrm>
            <a:off x="7209320" y="54924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7" name="Ellipse 576"/>
          <p:cNvSpPr/>
          <p:nvPr/>
        </p:nvSpPr>
        <p:spPr>
          <a:xfrm>
            <a:off x="7356957" y="53495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8" name="Ellipse 577"/>
          <p:cNvSpPr/>
          <p:nvPr/>
        </p:nvSpPr>
        <p:spPr>
          <a:xfrm>
            <a:off x="7495070" y="51733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79" name="Ellipse 578"/>
          <p:cNvSpPr/>
          <p:nvPr/>
        </p:nvSpPr>
        <p:spPr>
          <a:xfrm>
            <a:off x="7590320" y="49876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0" name="Ellipse 579"/>
          <p:cNvSpPr/>
          <p:nvPr/>
        </p:nvSpPr>
        <p:spPr>
          <a:xfrm>
            <a:off x="7680807" y="47971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4" name="Ellipse 583"/>
          <p:cNvSpPr/>
          <p:nvPr/>
        </p:nvSpPr>
        <p:spPr>
          <a:xfrm>
            <a:off x="8047520" y="45637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5" name="Ellipse 584"/>
          <p:cNvSpPr/>
          <p:nvPr/>
        </p:nvSpPr>
        <p:spPr>
          <a:xfrm>
            <a:off x="7423632" y="45828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6" name="Ellipse 585"/>
          <p:cNvSpPr/>
          <p:nvPr/>
        </p:nvSpPr>
        <p:spPr>
          <a:xfrm>
            <a:off x="7556909" y="47140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7" name="Ellipse 586"/>
          <p:cNvSpPr/>
          <p:nvPr/>
        </p:nvSpPr>
        <p:spPr>
          <a:xfrm>
            <a:off x="7442682" y="48828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8" name="Ellipse 587"/>
          <p:cNvSpPr/>
          <p:nvPr/>
        </p:nvSpPr>
        <p:spPr>
          <a:xfrm>
            <a:off x="7366482" y="50638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89" name="Ellipse 588"/>
          <p:cNvSpPr/>
          <p:nvPr/>
        </p:nvSpPr>
        <p:spPr>
          <a:xfrm>
            <a:off x="7299807" y="47590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0" name="Ellipse 589"/>
          <p:cNvSpPr/>
          <p:nvPr/>
        </p:nvSpPr>
        <p:spPr>
          <a:xfrm>
            <a:off x="7199795" y="49638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1" name="Ellipse 590"/>
          <p:cNvSpPr/>
          <p:nvPr/>
        </p:nvSpPr>
        <p:spPr>
          <a:xfrm>
            <a:off x="7056920" y="51162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2" name="Ellipse 591"/>
          <p:cNvSpPr/>
          <p:nvPr/>
        </p:nvSpPr>
        <p:spPr>
          <a:xfrm>
            <a:off x="7204557" y="52400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3" name="Ellipse 592"/>
          <p:cNvSpPr/>
          <p:nvPr/>
        </p:nvSpPr>
        <p:spPr>
          <a:xfrm>
            <a:off x="7056920" y="53829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4" name="Ellipse 593"/>
          <p:cNvSpPr/>
          <p:nvPr/>
        </p:nvSpPr>
        <p:spPr>
          <a:xfrm>
            <a:off x="6880707" y="55210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5" name="Ellipse 594"/>
          <p:cNvSpPr/>
          <p:nvPr/>
        </p:nvSpPr>
        <p:spPr>
          <a:xfrm>
            <a:off x="6680682" y="56972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6" name="Ellipse 595"/>
          <p:cNvSpPr/>
          <p:nvPr/>
        </p:nvSpPr>
        <p:spPr>
          <a:xfrm>
            <a:off x="6461607" y="58496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7" name="Ellipse 596"/>
          <p:cNvSpPr/>
          <p:nvPr/>
        </p:nvSpPr>
        <p:spPr>
          <a:xfrm>
            <a:off x="6280632" y="59687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8" name="Ellipse 597"/>
          <p:cNvSpPr/>
          <p:nvPr/>
        </p:nvSpPr>
        <p:spPr>
          <a:xfrm>
            <a:off x="6066320" y="60258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99" name="Ellipse 598"/>
          <p:cNvSpPr/>
          <p:nvPr/>
        </p:nvSpPr>
        <p:spPr>
          <a:xfrm>
            <a:off x="5875820" y="60592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0" name="Ellipse 599"/>
          <p:cNvSpPr/>
          <p:nvPr/>
        </p:nvSpPr>
        <p:spPr>
          <a:xfrm>
            <a:off x="5447195" y="57829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1" name="Ellipse 600"/>
          <p:cNvSpPr/>
          <p:nvPr/>
        </p:nvSpPr>
        <p:spPr>
          <a:xfrm>
            <a:off x="5685320" y="58163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2" name="Ellipse 601"/>
          <p:cNvSpPr/>
          <p:nvPr/>
        </p:nvSpPr>
        <p:spPr>
          <a:xfrm>
            <a:off x="5894870" y="58210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3" name="Ellipse 602"/>
          <p:cNvSpPr/>
          <p:nvPr/>
        </p:nvSpPr>
        <p:spPr>
          <a:xfrm>
            <a:off x="6109182" y="57544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4" name="Ellipse 603"/>
          <p:cNvSpPr/>
          <p:nvPr/>
        </p:nvSpPr>
        <p:spPr>
          <a:xfrm>
            <a:off x="6313970" y="56543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5" name="Ellipse 604"/>
          <p:cNvSpPr/>
          <p:nvPr/>
        </p:nvSpPr>
        <p:spPr>
          <a:xfrm>
            <a:off x="6518757" y="55353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6" name="Ellipse 605"/>
          <p:cNvSpPr/>
          <p:nvPr/>
        </p:nvSpPr>
        <p:spPr>
          <a:xfrm>
            <a:off x="6704495" y="53876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7" name="Ellipse 606"/>
          <p:cNvSpPr/>
          <p:nvPr/>
        </p:nvSpPr>
        <p:spPr>
          <a:xfrm>
            <a:off x="6904520" y="52448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8" name="Ellipse 607"/>
          <p:cNvSpPr/>
          <p:nvPr/>
        </p:nvSpPr>
        <p:spPr>
          <a:xfrm>
            <a:off x="6937857" y="49733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09" name="Ellipse 608"/>
          <p:cNvSpPr/>
          <p:nvPr/>
        </p:nvSpPr>
        <p:spPr>
          <a:xfrm>
            <a:off x="7075970" y="48304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10" name="Ellipse 609"/>
          <p:cNvSpPr/>
          <p:nvPr/>
        </p:nvSpPr>
        <p:spPr>
          <a:xfrm>
            <a:off x="7209320" y="46304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13" name="Ellipse 612"/>
          <p:cNvSpPr/>
          <p:nvPr/>
        </p:nvSpPr>
        <p:spPr>
          <a:xfrm>
            <a:off x="6999770" y="4659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14" name="Ellipse 613"/>
          <p:cNvSpPr/>
          <p:nvPr/>
        </p:nvSpPr>
        <p:spPr>
          <a:xfrm>
            <a:off x="6990245" y="44590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18" name="Ellipse 617"/>
          <p:cNvSpPr/>
          <p:nvPr/>
        </p:nvSpPr>
        <p:spPr>
          <a:xfrm>
            <a:off x="6404271" y="42685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4" name="Ellipse 623"/>
          <p:cNvSpPr/>
          <p:nvPr/>
        </p:nvSpPr>
        <p:spPr>
          <a:xfrm>
            <a:off x="6622999" y="41589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5" name="Ellipse 624"/>
          <p:cNvSpPr/>
          <p:nvPr/>
        </p:nvSpPr>
        <p:spPr>
          <a:xfrm>
            <a:off x="6461074" y="40780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7" name="Ellipse 626"/>
          <p:cNvSpPr/>
          <p:nvPr/>
        </p:nvSpPr>
        <p:spPr>
          <a:xfrm>
            <a:off x="6770636" y="44209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8" name="Ellipse 627"/>
          <p:cNvSpPr/>
          <p:nvPr/>
        </p:nvSpPr>
        <p:spPr>
          <a:xfrm>
            <a:off x="6608711" y="43304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29" name="Ellipse 628"/>
          <p:cNvSpPr/>
          <p:nvPr/>
        </p:nvSpPr>
        <p:spPr>
          <a:xfrm>
            <a:off x="6775399" y="46161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0" name="Ellipse 629"/>
          <p:cNvSpPr/>
          <p:nvPr/>
        </p:nvSpPr>
        <p:spPr>
          <a:xfrm>
            <a:off x="6603949" y="45256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1" name="Ellipse 630"/>
          <p:cNvSpPr/>
          <p:nvPr/>
        </p:nvSpPr>
        <p:spPr>
          <a:xfrm>
            <a:off x="6842074" y="48019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2" name="Ellipse 631"/>
          <p:cNvSpPr/>
          <p:nvPr/>
        </p:nvSpPr>
        <p:spPr>
          <a:xfrm>
            <a:off x="6761111" y="51114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3" name="Ellipse 632"/>
          <p:cNvSpPr/>
          <p:nvPr/>
        </p:nvSpPr>
        <p:spPr>
          <a:xfrm>
            <a:off x="6661099" y="49447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4" name="Ellipse 633"/>
          <p:cNvSpPr/>
          <p:nvPr/>
        </p:nvSpPr>
        <p:spPr>
          <a:xfrm>
            <a:off x="6613474" y="47638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5" name="Ellipse 634"/>
          <p:cNvSpPr/>
          <p:nvPr/>
        </p:nvSpPr>
        <p:spPr>
          <a:xfrm>
            <a:off x="6432499" y="46685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6" name="Ellipse 635"/>
          <p:cNvSpPr/>
          <p:nvPr/>
        </p:nvSpPr>
        <p:spPr>
          <a:xfrm>
            <a:off x="6427736" y="44542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7" name="Ellipse 636"/>
          <p:cNvSpPr/>
          <p:nvPr/>
        </p:nvSpPr>
        <p:spPr>
          <a:xfrm>
            <a:off x="6199136" y="41684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8" name="Ellipse 637"/>
          <p:cNvSpPr/>
          <p:nvPr/>
        </p:nvSpPr>
        <p:spPr>
          <a:xfrm>
            <a:off x="6189611" y="43923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39" name="Ellipse 638"/>
          <p:cNvSpPr/>
          <p:nvPr/>
        </p:nvSpPr>
        <p:spPr>
          <a:xfrm>
            <a:off x="6203899" y="45780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0" name="Ellipse 639"/>
          <p:cNvSpPr/>
          <p:nvPr/>
        </p:nvSpPr>
        <p:spPr>
          <a:xfrm>
            <a:off x="6203899" y="47733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1" name="Ellipse 640"/>
          <p:cNvSpPr/>
          <p:nvPr/>
        </p:nvSpPr>
        <p:spPr>
          <a:xfrm>
            <a:off x="6232474" y="49590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2" name="Ellipse 641"/>
          <p:cNvSpPr/>
          <p:nvPr/>
        </p:nvSpPr>
        <p:spPr>
          <a:xfrm>
            <a:off x="6422974" y="48733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3" name="Ellipse 642"/>
          <p:cNvSpPr/>
          <p:nvPr/>
        </p:nvSpPr>
        <p:spPr>
          <a:xfrm>
            <a:off x="6470599" y="50543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4" name="Ellipse 643"/>
          <p:cNvSpPr/>
          <p:nvPr/>
        </p:nvSpPr>
        <p:spPr>
          <a:xfrm>
            <a:off x="6570611" y="52400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5" name="Ellipse 644"/>
          <p:cNvSpPr/>
          <p:nvPr/>
        </p:nvSpPr>
        <p:spPr>
          <a:xfrm>
            <a:off x="6389636" y="53734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6" name="Ellipse 645"/>
          <p:cNvSpPr/>
          <p:nvPr/>
        </p:nvSpPr>
        <p:spPr>
          <a:xfrm>
            <a:off x="6289624" y="51829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7" name="Ellipse 646"/>
          <p:cNvSpPr/>
          <p:nvPr/>
        </p:nvSpPr>
        <p:spPr>
          <a:xfrm>
            <a:off x="6184849" y="54829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8" name="Ellipse 647"/>
          <p:cNvSpPr/>
          <p:nvPr/>
        </p:nvSpPr>
        <p:spPr>
          <a:xfrm>
            <a:off x="6099124" y="52733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49" name="Ellipse 648"/>
          <p:cNvSpPr/>
          <p:nvPr/>
        </p:nvSpPr>
        <p:spPr>
          <a:xfrm>
            <a:off x="6037212" y="50543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0" name="Ellipse 649"/>
          <p:cNvSpPr/>
          <p:nvPr/>
        </p:nvSpPr>
        <p:spPr>
          <a:xfrm>
            <a:off x="5999112" y="48209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1" name="Ellipse 650"/>
          <p:cNvSpPr/>
          <p:nvPr/>
        </p:nvSpPr>
        <p:spPr>
          <a:xfrm>
            <a:off x="5980062" y="46256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2" name="Ellipse 651"/>
          <p:cNvSpPr/>
          <p:nvPr/>
        </p:nvSpPr>
        <p:spPr>
          <a:xfrm>
            <a:off x="5994349" y="44304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3" name="Ellipse 652"/>
          <p:cNvSpPr/>
          <p:nvPr/>
        </p:nvSpPr>
        <p:spPr>
          <a:xfrm>
            <a:off x="6013399" y="42351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4" name="Ellipse 653"/>
          <p:cNvSpPr/>
          <p:nvPr/>
        </p:nvSpPr>
        <p:spPr>
          <a:xfrm>
            <a:off x="5760987" y="42256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5" name="Ellipse 654"/>
          <p:cNvSpPr/>
          <p:nvPr/>
        </p:nvSpPr>
        <p:spPr>
          <a:xfrm>
            <a:off x="5765749" y="44304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6" name="Ellipse 655"/>
          <p:cNvSpPr/>
          <p:nvPr/>
        </p:nvSpPr>
        <p:spPr>
          <a:xfrm>
            <a:off x="5784799" y="46304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7" name="Ellipse 656"/>
          <p:cNvSpPr/>
          <p:nvPr/>
        </p:nvSpPr>
        <p:spPr>
          <a:xfrm>
            <a:off x="5794324" y="48542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8" name="Ellipse 657"/>
          <p:cNvSpPr/>
          <p:nvPr/>
        </p:nvSpPr>
        <p:spPr>
          <a:xfrm>
            <a:off x="5822899" y="505908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59" name="Ellipse 658"/>
          <p:cNvSpPr/>
          <p:nvPr/>
        </p:nvSpPr>
        <p:spPr>
          <a:xfrm>
            <a:off x="5875287" y="53019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0" name="Ellipse 659"/>
          <p:cNvSpPr/>
          <p:nvPr/>
        </p:nvSpPr>
        <p:spPr>
          <a:xfrm>
            <a:off x="5970537" y="55353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1" name="Ellipse 660"/>
          <p:cNvSpPr/>
          <p:nvPr/>
        </p:nvSpPr>
        <p:spPr>
          <a:xfrm>
            <a:off x="5760987" y="55781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2" name="Ellipse 661"/>
          <p:cNvSpPr/>
          <p:nvPr/>
        </p:nvSpPr>
        <p:spPr>
          <a:xfrm>
            <a:off x="5541912" y="55496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3" name="Ellipse 662"/>
          <p:cNvSpPr/>
          <p:nvPr/>
        </p:nvSpPr>
        <p:spPr>
          <a:xfrm>
            <a:off x="5327599" y="55400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4" name="Ellipse 663"/>
          <p:cNvSpPr/>
          <p:nvPr/>
        </p:nvSpPr>
        <p:spPr>
          <a:xfrm>
            <a:off x="5103762" y="55210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5" name="Ellipse 664"/>
          <p:cNvSpPr/>
          <p:nvPr/>
        </p:nvSpPr>
        <p:spPr>
          <a:xfrm>
            <a:off x="5051374" y="52733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6" name="Ellipse 665"/>
          <p:cNvSpPr/>
          <p:nvPr/>
        </p:nvSpPr>
        <p:spPr>
          <a:xfrm>
            <a:off x="5256162" y="52924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7" name="Ellipse 666"/>
          <p:cNvSpPr/>
          <p:nvPr/>
        </p:nvSpPr>
        <p:spPr>
          <a:xfrm>
            <a:off x="5441899" y="53305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8" name="Ellipse 667"/>
          <p:cNvSpPr/>
          <p:nvPr/>
        </p:nvSpPr>
        <p:spPr>
          <a:xfrm>
            <a:off x="5646687" y="53400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69" name="Ellipse 668"/>
          <p:cNvSpPr/>
          <p:nvPr/>
        </p:nvSpPr>
        <p:spPr>
          <a:xfrm>
            <a:off x="5584774" y="50971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0" name="Ellipse 669"/>
          <p:cNvSpPr/>
          <p:nvPr/>
        </p:nvSpPr>
        <p:spPr>
          <a:xfrm>
            <a:off x="5384749" y="50686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1" name="Ellipse 670"/>
          <p:cNvSpPr/>
          <p:nvPr/>
        </p:nvSpPr>
        <p:spPr>
          <a:xfrm>
            <a:off x="5175199" y="50257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2" name="Ellipse 671"/>
          <p:cNvSpPr/>
          <p:nvPr/>
        </p:nvSpPr>
        <p:spPr>
          <a:xfrm>
            <a:off x="4965649" y="49638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3" name="Ellipse 672"/>
          <p:cNvSpPr/>
          <p:nvPr/>
        </p:nvSpPr>
        <p:spPr>
          <a:xfrm>
            <a:off x="4737049" y="48733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4" name="Ellipse 673"/>
          <p:cNvSpPr/>
          <p:nvPr/>
        </p:nvSpPr>
        <p:spPr>
          <a:xfrm>
            <a:off x="4746574" y="46209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5" name="Ellipse 674"/>
          <p:cNvSpPr/>
          <p:nvPr/>
        </p:nvSpPr>
        <p:spPr>
          <a:xfrm>
            <a:off x="4927549" y="47257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6" name="Ellipse 675"/>
          <p:cNvSpPr/>
          <p:nvPr/>
        </p:nvSpPr>
        <p:spPr>
          <a:xfrm>
            <a:off x="5137099" y="47971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7" name="Ellipse 676"/>
          <p:cNvSpPr/>
          <p:nvPr/>
        </p:nvSpPr>
        <p:spPr>
          <a:xfrm>
            <a:off x="5346649" y="48447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8" name="Ellipse 677"/>
          <p:cNvSpPr/>
          <p:nvPr/>
        </p:nvSpPr>
        <p:spPr>
          <a:xfrm>
            <a:off x="5551437" y="48781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79" name="Ellipse 678"/>
          <p:cNvSpPr/>
          <p:nvPr/>
        </p:nvSpPr>
        <p:spPr>
          <a:xfrm>
            <a:off x="5551437" y="46209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0" name="Ellipse 679"/>
          <p:cNvSpPr/>
          <p:nvPr/>
        </p:nvSpPr>
        <p:spPr>
          <a:xfrm>
            <a:off x="5556199" y="44066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1" name="Ellipse 680"/>
          <p:cNvSpPr/>
          <p:nvPr/>
        </p:nvSpPr>
        <p:spPr>
          <a:xfrm>
            <a:off x="5570487" y="42065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2" name="Ellipse 681"/>
          <p:cNvSpPr/>
          <p:nvPr/>
        </p:nvSpPr>
        <p:spPr>
          <a:xfrm>
            <a:off x="5360937" y="41208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3" name="Ellipse 682"/>
          <p:cNvSpPr/>
          <p:nvPr/>
        </p:nvSpPr>
        <p:spPr>
          <a:xfrm>
            <a:off x="5337124" y="437328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4" name="Ellipse 683"/>
          <p:cNvSpPr/>
          <p:nvPr/>
        </p:nvSpPr>
        <p:spPr>
          <a:xfrm>
            <a:off x="5346649" y="459235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5" name="Ellipse 684"/>
          <p:cNvSpPr/>
          <p:nvPr/>
        </p:nvSpPr>
        <p:spPr>
          <a:xfrm>
            <a:off x="5151387" y="45590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6" name="Ellipse 685"/>
          <p:cNvSpPr/>
          <p:nvPr/>
        </p:nvSpPr>
        <p:spPr>
          <a:xfrm>
            <a:off x="5146624" y="42827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7" name="Ellipse 686"/>
          <p:cNvSpPr/>
          <p:nvPr/>
        </p:nvSpPr>
        <p:spPr>
          <a:xfrm>
            <a:off x="5208537" y="40541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8" name="Ellipse 687"/>
          <p:cNvSpPr/>
          <p:nvPr/>
        </p:nvSpPr>
        <p:spPr>
          <a:xfrm>
            <a:off x="5037087" y="38827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89" name="Ellipse 688"/>
          <p:cNvSpPr/>
          <p:nvPr/>
        </p:nvSpPr>
        <p:spPr>
          <a:xfrm>
            <a:off x="4984699" y="418754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0" name="Ellipse 689"/>
          <p:cNvSpPr/>
          <p:nvPr/>
        </p:nvSpPr>
        <p:spPr>
          <a:xfrm>
            <a:off x="4956124" y="44685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1" name="Ellipse 690"/>
          <p:cNvSpPr/>
          <p:nvPr/>
        </p:nvSpPr>
        <p:spPr>
          <a:xfrm>
            <a:off x="4827537" y="435899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2" name="Ellipse 691"/>
          <p:cNvSpPr/>
          <p:nvPr/>
        </p:nvSpPr>
        <p:spPr>
          <a:xfrm>
            <a:off x="4670374" y="41780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3" name="Ellipse 692"/>
          <p:cNvSpPr/>
          <p:nvPr/>
        </p:nvSpPr>
        <p:spPr>
          <a:xfrm>
            <a:off x="4837062" y="404943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4" name="Ellipse 693"/>
          <p:cNvSpPr/>
          <p:nvPr/>
        </p:nvSpPr>
        <p:spPr>
          <a:xfrm>
            <a:off x="4641799" y="39113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5" name="Ellipse 694"/>
          <p:cNvSpPr/>
          <p:nvPr/>
        </p:nvSpPr>
        <p:spPr>
          <a:xfrm>
            <a:off x="4875162" y="37779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6" name="Ellipse 695"/>
          <p:cNvSpPr/>
          <p:nvPr/>
        </p:nvSpPr>
        <p:spPr>
          <a:xfrm>
            <a:off x="4732287" y="362557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7" name="Ellipse 696"/>
          <p:cNvSpPr/>
          <p:nvPr/>
        </p:nvSpPr>
        <p:spPr>
          <a:xfrm>
            <a:off x="4546549" y="34541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8" name="Ellipse 697"/>
          <p:cNvSpPr/>
          <p:nvPr/>
        </p:nvSpPr>
        <p:spPr>
          <a:xfrm>
            <a:off x="8228916" y="448758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699" name="Ellipse 698"/>
          <p:cNvSpPr/>
          <p:nvPr/>
        </p:nvSpPr>
        <p:spPr>
          <a:xfrm>
            <a:off x="10859492" y="30725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04" name="Ellipse 703"/>
          <p:cNvSpPr/>
          <p:nvPr/>
        </p:nvSpPr>
        <p:spPr>
          <a:xfrm>
            <a:off x="8913725" y="614283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00" name="Ellipse 699"/>
          <p:cNvSpPr/>
          <p:nvPr/>
        </p:nvSpPr>
        <p:spPr>
          <a:xfrm>
            <a:off x="8799338" y="635130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701" name="Ellipse 700"/>
          <p:cNvSpPr/>
          <p:nvPr/>
        </p:nvSpPr>
        <p:spPr>
          <a:xfrm>
            <a:off x="8672846" y="658041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aphicFrame>
        <p:nvGraphicFramePr>
          <p:cNvPr id="703" name="Objet 702">
            <a:extLst>
              <a:ext uri="{FF2B5EF4-FFF2-40B4-BE49-F238E27FC236}">
                <a16:creationId xmlns:a16="http://schemas.microsoft.com/office/drawing/2014/main" id="{F5BFE1EE-5FED-452D-BD19-E2E6974BF9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1919" y="1437511"/>
          <a:ext cx="743906" cy="69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440" imgH="177480" progId="Equation.DSMT4">
                  <p:embed/>
                </p:oleObj>
              </mc:Choice>
              <mc:Fallback>
                <p:oleObj name="Equation" r:id="rId4" imgW="190440" imgH="177480" progId="Equation.DSMT4">
                  <p:embed/>
                  <p:pic>
                    <p:nvPicPr>
                      <p:cNvPr id="703" name="Objet 702">
                        <a:extLst>
                          <a:ext uri="{FF2B5EF4-FFF2-40B4-BE49-F238E27FC236}">
                            <a16:creationId xmlns:a16="http://schemas.microsoft.com/office/drawing/2014/main" id="{F5BFE1EE-5FED-452D-BD19-E2E6974BF9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01919" y="1437511"/>
                        <a:ext cx="743906" cy="69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5" name="Objet 704">
            <a:extLst>
              <a:ext uri="{FF2B5EF4-FFF2-40B4-BE49-F238E27FC236}">
                <a16:creationId xmlns:a16="http://schemas.microsoft.com/office/drawing/2014/main" id="{DF48D129-7832-44B3-B671-28E11C9056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4210" y="2251140"/>
          <a:ext cx="743905" cy="694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0440" imgH="177480" progId="Equation.DSMT4">
                  <p:embed/>
                </p:oleObj>
              </mc:Choice>
              <mc:Fallback>
                <p:oleObj name="Equation" r:id="rId6" imgW="190440" imgH="177480" progId="Equation.DSMT4">
                  <p:embed/>
                  <p:pic>
                    <p:nvPicPr>
                      <p:cNvPr id="705" name="Objet 704">
                        <a:extLst>
                          <a:ext uri="{FF2B5EF4-FFF2-40B4-BE49-F238E27FC236}">
                            <a16:creationId xmlns:a16="http://schemas.microsoft.com/office/drawing/2014/main" id="{DF48D129-7832-44B3-B671-28E11C905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04210" y="2251140"/>
                        <a:ext cx="743905" cy="6943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5107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21"/>
    </mc:Choice>
    <mc:Fallback xmlns="">
      <p:transition spd="slow" advTm="38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9" fill="hold">
                      <p:stCondLst>
                        <p:cond delay="indefinite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1" fill="hold">
                      <p:stCondLst>
                        <p:cond delay="indefinite"/>
                      </p:stCondLst>
                      <p:childTnLst>
                        <p:par>
                          <p:cTn id="602" fill="hold">
                            <p:stCondLst>
                              <p:cond delay="0"/>
                            </p:stCondLst>
                            <p:childTnLst>
                              <p:par>
                                <p:cTn id="6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1" fill="hold">
                      <p:stCondLst>
                        <p:cond delay="indefinite"/>
                      </p:stCondLst>
                      <p:childTnLst>
                        <p:par>
                          <p:cTn id="762" fill="hold">
                            <p:stCondLst>
                              <p:cond delay="0"/>
                            </p:stCondLst>
                            <p:childTnLst>
                              <p:par>
                                <p:cTn id="7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9" fill="hold">
                      <p:stCondLst>
                        <p:cond delay="indefinite"/>
                      </p:stCondLst>
                      <p:childTnLst>
                        <p:par>
                          <p:cTn id="800" fill="hold">
                            <p:stCondLst>
                              <p:cond delay="0"/>
                            </p:stCondLst>
                            <p:childTnLst>
                              <p:par>
                                <p:cTn id="8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3" fill="hold">
                      <p:stCondLst>
                        <p:cond delay="indefinite"/>
                      </p:stCondLst>
                      <p:childTnLst>
                        <p:par>
                          <p:cTn id="844" fill="hold">
                            <p:stCondLst>
                              <p:cond delay="0"/>
                            </p:stCondLst>
                            <p:childTnLst>
                              <p:par>
                                <p:cTn id="8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7" fill="hold">
                      <p:stCondLst>
                        <p:cond delay="indefinite"/>
                      </p:stCondLst>
                      <p:childTnLst>
                        <p:par>
                          <p:cTn id="888" fill="hold">
                            <p:stCondLst>
                              <p:cond delay="0"/>
                            </p:stCondLst>
                            <p:childTnLst>
                              <p:par>
                                <p:cTn id="8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9" fill="hold">
                      <p:stCondLst>
                        <p:cond delay="indefinite"/>
                      </p:stCondLst>
                      <p:childTnLst>
                        <p:par>
                          <p:cTn id="930" fill="hold">
                            <p:stCondLst>
                              <p:cond delay="0"/>
                            </p:stCondLst>
                            <p:childTnLst>
                              <p:par>
                                <p:cTn id="9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3" fill="hold">
                      <p:stCondLst>
                        <p:cond delay="indefinite"/>
                      </p:stCondLst>
                      <p:childTnLst>
                        <p:par>
                          <p:cTn id="974" fill="hold">
                            <p:stCondLst>
                              <p:cond delay="0"/>
                            </p:stCondLst>
                            <p:childTnLst>
                              <p:par>
                                <p:cTn id="9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3" fill="hold">
                      <p:stCondLst>
                        <p:cond delay="indefinite"/>
                      </p:stCondLst>
                      <p:childTnLst>
                        <p:par>
                          <p:cTn id="1014" fill="hold">
                            <p:stCondLst>
                              <p:cond delay="0"/>
                            </p:stCondLst>
                            <p:childTnLst>
                              <p:par>
                                <p:cTn id="10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3" fill="hold">
                      <p:stCondLst>
                        <p:cond delay="indefinite"/>
                      </p:stCondLst>
                      <p:childTnLst>
                        <p:par>
                          <p:cTn id="1054" fill="hold">
                            <p:stCondLst>
                              <p:cond delay="0"/>
                            </p:stCondLst>
                            <p:childTnLst>
                              <p:par>
                                <p:cTn id="10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7" fill="hold">
                      <p:stCondLst>
                        <p:cond delay="indefinite"/>
                      </p:stCondLst>
                      <p:childTnLst>
                        <p:par>
                          <p:cTn id="1098" fill="hold">
                            <p:stCondLst>
                              <p:cond delay="0"/>
                            </p:stCondLst>
                            <p:childTnLst>
                              <p:par>
                                <p:cTn id="10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1" fill="hold">
                      <p:stCondLst>
                        <p:cond delay="indefinite"/>
                      </p:stCondLst>
                      <p:childTnLst>
                        <p:par>
                          <p:cTn id="1142" fill="hold">
                            <p:stCondLst>
                              <p:cond delay="0"/>
                            </p:stCondLst>
                            <p:childTnLst>
                              <p:par>
                                <p:cTn id="1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5" fill="hold">
                      <p:stCondLst>
                        <p:cond delay="indefinite"/>
                      </p:stCondLst>
                      <p:childTnLst>
                        <p:par>
                          <p:cTn id="1186" fill="hold">
                            <p:stCondLst>
                              <p:cond delay="0"/>
                            </p:stCondLst>
                            <p:childTnLst>
                              <p:par>
                                <p:cTn id="1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9" fill="hold">
                      <p:stCondLst>
                        <p:cond delay="indefinite"/>
                      </p:stCondLst>
                      <p:childTnLst>
                        <p:par>
                          <p:cTn id="1230" fill="hold">
                            <p:stCondLst>
                              <p:cond delay="0"/>
                            </p:stCondLst>
                            <p:childTnLst>
                              <p:par>
                                <p:cTn id="12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1" fill="hold">
                      <p:stCondLst>
                        <p:cond delay="indefinite"/>
                      </p:stCondLst>
                      <p:childTnLst>
                        <p:par>
                          <p:cTn id="1272" fill="hold">
                            <p:stCondLst>
                              <p:cond delay="0"/>
                            </p:stCondLst>
                            <p:childTnLst>
                              <p:par>
                                <p:cTn id="1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3" fill="hold">
                      <p:stCondLst>
                        <p:cond delay="indefinite"/>
                      </p:stCondLst>
                      <p:childTnLst>
                        <p:par>
                          <p:cTn id="1314" fill="hold">
                            <p:stCondLst>
                              <p:cond delay="0"/>
                            </p:stCondLst>
                            <p:childTnLst>
                              <p:par>
                                <p:cTn id="13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7" fill="hold">
                      <p:stCondLst>
                        <p:cond delay="indefinite"/>
                      </p:stCondLst>
                      <p:childTnLst>
                        <p:par>
                          <p:cTn id="1358" fill="hold">
                            <p:stCondLst>
                              <p:cond delay="0"/>
                            </p:stCondLst>
                            <p:childTnLst>
                              <p:par>
                                <p:cTn id="13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3" grpId="0" animBg="1"/>
      <p:bldP spid="124" grpId="0" animBg="1"/>
      <p:bldP spid="125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8" grpId="0" animBg="1"/>
      <p:bldP spid="139" grpId="0" animBg="1"/>
      <p:bldP spid="140" grpId="0" animBg="1"/>
      <p:bldP spid="141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9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40" grpId="0" animBg="1"/>
      <p:bldP spid="241" grpId="0" animBg="1"/>
      <p:bldP spid="242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  <p:bldP spid="308" grpId="0" animBg="1"/>
      <p:bldP spid="309" grpId="0" animBg="1"/>
      <p:bldP spid="310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6" grpId="0" animBg="1"/>
      <p:bldP spid="317" grpId="0" animBg="1"/>
      <p:bldP spid="318" grpId="0" animBg="1"/>
      <p:bldP spid="319" grpId="0" animBg="1"/>
      <p:bldP spid="320" grpId="0" animBg="1"/>
      <p:bldP spid="321" grpId="0" animBg="1"/>
      <p:bldP spid="322" grpId="0" animBg="1"/>
      <p:bldP spid="323" grpId="0" animBg="1"/>
      <p:bldP spid="324" grpId="0" animBg="1"/>
      <p:bldP spid="325" grpId="0" animBg="1"/>
      <p:bldP spid="326" grpId="0" animBg="1"/>
      <p:bldP spid="327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  <p:bldP spid="348" grpId="0" animBg="1"/>
      <p:bldP spid="349" grpId="0" animBg="1"/>
      <p:bldP spid="350" grpId="0" animBg="1"/>
      <p:bldP spid="351" grpId="0" animBg="1"/>
      <p:bldP spid="352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76" grpId="0" animBg="1"/>
      <p:bldP spid="377" grpId="0" animBg="1"/>
      <p:bldP spid="378" grpId="0" animBg="1"/>
      <p:bldP spid="379" grpId="0" animBg="1"/>
      <p:bldP spid="380" grpId="0" animBg="1"/>
      <p:bldP spid="381" grpId="0" animBg="1"/>
      <p:bldP spid="382" grpId="0" animBg="1"/>
      <p:bldP spid="383" grpId="0" animBg="1"/>
      <p:bldP spid="384" grpId="0" animBg="1"/>
      <p:bldP spid="385" grpId="0" animBg="1"/>
      <p:bldP spid="386" grpId="0" animBg="1"/>
      <p:bldP spid="387" grpId="0" animBg="1"/>
      <p:bldP spid="388" grpId="0" animBg="1"/>
      <p:bldP spid="389" grpId="0" animBg="1"/>
      <p:bldP spid="390" grpId="0" animBg="1"/>
      <p:bldP spid="391" grpId="0" animBg="1"/>
      <p:bldP spid="392" grpId="0" animBg="1"/>
      <p:bldP spid="393" grpId="0" animBg="1"/>
      <p:bldP spid="394" grpId="0" animBg="1"/>
      <p:bldP spid="395" grpId="0" animBg="1"/>
      <p:bldP spid="396" grpId="0" animBg="1"/>
      <p:bldP spid="397" grpId="0" animBg="1"/>
      <p:bldP spid="398" grpId="0" animBg="1"/>
      <p:bldP spid="399" grpId="0" animBg="1"/>
      <p:bldP spid="400" grpId="0" animBg="1"/>
      <p:bldP spid="401" grpId="0" animBg="1"/>
      <p:bldP spid="402" grpId="0" animBg="1"/>
      <p:bldP spid="403" grpId="0" animBg="1"/>
      <p:bldP spid="404" grpId="0" animBg="1"/>
      <p:bldP spid="405" grpId="0" animBg="1"/>
      <p:bldP spid="406" grpId="0" animBg="1"/>
      <p:bldP spid="407" grpId="0" animBg="1"/>
      <p:bldP spid="408" grpId="0" animBg="1"/>
      <p:bldP spid="410" grpId="0" animBg="1"/>
      <p:bldP spid="411" grpId="0" animBg="1"/>
      <p:bldP spid="412" grpId="0" animBg="1"/>
      <p:bldP spid="413" grpId="0" animBg="1"/>
      <p:bldP spid="414" grpId="0" animBg="1"/>
      <p:bldP spid="415" grpId="0" animBg="1"/>
      <p:bldP spid="416" grpId="0" animBg="1"/>
      <p:bldP spid="417" grpId="0" animBg="1"/>
      <p:bldP spid="418" grpId="0" animBg="1"/>
      <p:bldP spid="419" grpId="0" animBg="1"/>
      <p:bldP spid="420" grpId="0" animBg="1"/>
      <p:bldP spid="421" grpId="0" animBg="1"/>
      <p:bldP spid="422" grpId="0" animBg="1"/>
      <p:bldP spid="423" grpId="0" animBg="1"/>
      <p:bldP spid="424" grpId="0" animBg="1"/>
      <p:bldP spid="425" grpId="0" animBg="1"/>
      <p:bldP spid="426" grpId="0" animBg="1"/>
      <p:bldP spid="427" grpId="0" animBg="1"/>
      <p:bldP spid="428" grpId="0" animBg="1"/>
      <p:bldP spid="429" grpId="0" animBg="1"/>
      <p:bldP spid="430" grpId="0" animBg="1"/>
      <p:bldP spid="431" grpId="0" animBg="1"/>
      <p:bldP spid="432" grpId="0" animBg="1"/>
      <p:bldP spid="433" grpId="0" animBg="1"/>
      <p:bldP spid="434" grpId="0" animBg="1"/>
      <p:bldP spid="435" grpId="0" animBg="1"/>
      <p:bldP spid="436" grpId="0" animBg="1"/>
      <p:bldP spid="437" grpId="0" animBg="1"/>
      <p:bldP spid="438" grpId="0" animBg="1"/>
      <p:bldP spid="439" grpId="0" animBg="1"/>
      <p:bldP spid="440" grpId="0" animBg="1"/>
      <p:bldP spid="441" grpId="0" animBg="1"/>
      <p:bldP spid="442" grpId="0" animBg="1"/>
      <p:bldP spid="443" grpId="0" animBg="1"/>
      <p:bldP spid="444" grpId="0" animBg="1"/>
      <p:bldP spid="445" grpId="0" animBg="1"/>
      <p:bldP spid="446" grpId="0" animBg="1"/>
      <p:bldP spid="447" grpId="0" animBg="1"/>
      <p:bldP spid="448" grpId="0" animBg="1"/>
      <p:bldP spid="449" grpId="0" animBg="1"/>
      <p:bldP spid="450" grpId="0" animBg="1"/>
      <p:bldP spid="451" grpId="0" animBg="1"/>
      <p:bldP spid="452" grpId="0" animBg="1"/>
      <p:bldP spid="453" grpId="0" animBg="1"/>
      <p:bldP spid="454" grpId="0" animBg="1"/>
      <p:bldP spid="455" grpId="0" animBg="1"/>
      <p:bldP spid="456" grpId="0" animBg="1"/>
      <p:bldP spid="457" grpId="0" animBg="1"/>
      <p:bldP spid="458" grpId="0" animBg="1"/>
      <p:bldP spid="459" grpId="0" animBg="1"/>
      <p:bldP spid="460" grpId="0" animBg="1"/>
      <p:bldP spid="461" grpId="0" animBg="1"/>
      <p:bldP spid="462" grpId="0" animBg="1"/>
      <p:bldP spid="463" grpId="0" animBg="1"/>
      <p:bldP spid="464" grpId="0" animBg="1"/>
      <p:bldP spid="465" grpId="0" animBg="1"/>
      <p:bldP spid="466" grpId="0" animBg="1"/>
      <p:bldP spid="467" grpId="0" animBg="1"/>
      <p:bldP spid="468" grpId="0" animBg="1"/>
      <p:bldP spid="469" grpId="0" animBg="1"/>
      <p:bldP spid="470" grpId="0" animBg="1"/>
      <p:bldP spid="471" grpId="0" animBg="1"/>
      <p:bldP spid="472" grpId="0" animBg="1"/>
      <p:bldP spid="473" grpId="0" animBg="1"/>
      <p:bldP spid="474" grpId="0" animBg="1"/>
      <p:bldP spid="475" grpId="0" animBg="1"/>
      <p:bldP spid="476" grpId="0" animBg="1"/>
      <p:bldP spid="477" grpId="0" animBg="1"/>
      <p:bldP spid="478" grpId="0" animBg="1"/>
      <p:bldP spid="479" grpId="0" animBg="1"/>
      <p:bldP spid="480" grpId="0" animBg="1"/>
      <p:bldP spid="481" grpId="0" animBg="1"/>
      <p:bldP spid="482" grpId="0" animBg="1"/>
      <p:bldP spid="483" grpId="0" animBg="1"/>
      <p:bldP spid="484" grpId="0" animBg="1"/>
      <p:bldP spid="485" grpId="0" animBg="1"/>
      <p:bldP spid="486" grpId="0" animBg="1"/>
      <p:bldP spid="487" grpId="0" animBg="1"/>
      <p:bldP spid="488" grpId="0" animBg="1"/>
      <p:bldP spid="489" grpId="0" animBg="1"/>
      <p:bldP spid="490" grpId="0" animBg="1"/>
      <p:bldP spid="491" grpId="0" animBg="1"/>
      <p:bldP spid="492" grpId="0" animBg="1"/>
      <p:bldP spid="493" grpId="0" animBg="1"/>
      <p:bldP spid="494" grpId="0" animBg="1"/>
      <p:bldP spid="495" grpId="0" animBg="1"/>
      <p:bldP spid="496" grpId="0" animBg="1"/>
      <p:bldP spid="497" grpId="0" animBg="1"/>
      <p:bldP spid="498" grpId="0" animBg="1"/>
      <p:bldP spid="499" grpId="0" animBg="1"/>
      <p:bldP spid="500" grpId="0" animBg="1"/>
      <p:bldP spid="501" grpId="0" animBg="1"/>
      <p:bldP spid="502" grpId="0" animBg="1"/>
      <p:bldP spid="503" grpId="0" animBg="1"/>
      <p:bldP spid="504" grpId="0" animBg="1"/>
      <p:bldP spid="505" grpId="0" animBg="1"/>
      <p:bldP spid="506" grpId="0" animBg="1"/>
      <p:bldP spid="507" grpId="0" animBg="1"/>
      <p:bldP spid="508" grpId="0" animBg="1"/>
      <p:bldP spid="509" grpId="0" animBg="1"/>
      <p:bldP spid="510" grpId="0" animBg="1"/>
      <p:bldP spid="511" grpId="0" animBg="1"/>
      <p:bldP spid="512" grpId="0" animBg="1"/>
      <p:bldP spid="513" grpId="0" animBg="1"/>
      <p:bldP spid="514" grpId="0" animBg="1"/>
      <p:bldP spid="515" grpId="0" animBg="1"/>
      <p:bldP spid="516" grpId="0" animBg="1"/>
      <p:bldP spid="517" grpId="0" animBg="1"/>
      <p:bldP spid="518" grpId="0" animBg="1"/>
      <p:bldP spid="519" grpId="0" animBg="1"/>
      <p:bldP spid="521" grpId="0" animBg="1"/>
      <p:bldP spid="522" grpId="0" animBg="1"/>
      <p:bldP spid="523" grpId="0" animBg="1"/>
      <p:bldP spid="524" grpId="0" animBg="1"/>
      <p:bldP spid="525" grpId="0" animBg="1"/>
      <p:bldP spid="526" grpId="0" animBg="1"/>
      <p:bldP spid="527" grpId="0" animBg="1"/>
      <p:bldP spid="528" grpId="0" animBg="1"/>
      <p:bldP spid="529" grpId="0" animBg="1"/>
      <p:bldP spid="530" grpId="0" animBg="1"/>
      <p:bldP spid="531" grpId="0" animBg="1"/>
      <p:bldP spid="532" grpId="0" animBg="1"/>
      <p:bldP spid="533" grpId="0" animBg="1"/>
      <p:bldP spid="534" grpId="0" animBg="1"/>
      <p:bldP spid="535" grpId="0" animBg="1"/>
      <p:bldP spid="536" grpId="0" animBg="1"/>
      <p:bldP spid="537" grpId="0" animBg="1"/>
      <p:bldP spid="538" grpId="0" animBg="1"/>
      <p:bldP spid="539" grpId="0" animBg="1"/>
      <p:bldP spid="540" grpId="0" animBg="1"/>
      <p:bldP spid="541" grpId="0" animBg="1"/>
      <p:bldP spid="542" grpId="0" animBg="1"/>
      <p:bldP spid="543" grpId="0" animBg="1"/>
      <p:bldP spid="544" grpId="0" animBg="1"/>
      <p:bldP spid="545" grpId="0" animBg="1"/>
      <p:bldP spid="546" grpId="0" animBg="1"/>
      <p:bldP spid="547" grpId="0" animBg="1"/>
      <p:bldP spid="552" grpId="0" animBg="1"/>
      <p:bldP spid="553" grpId="0" animBg="1"/>
      <p:bldP spid="554" grpId="0" animBg="1"/>
      <p:bldP spid="555" grpId="0" animBg="1"/>
      <p:bldP spid="556" grpId="0" animBg="1"/>
      <p:bldP spid="557" grpId="0" animBg="1"/>
      <p:bldP spid="558" grpId="0" animBg="1"/>
      <p:bldP spid="559" grpId="0" animBg="1"/>
      <p:bldP spid="560" grpId="0" animBg="1"/>
      <p:bldP spid="561" grpId="0" animBg="1"/>
      <p:bldP spid="562" grpId="0" animBg="1"/>
      <p:bldP spid="563" grpId="0" animBg="1"/>
      <p:bldP spid="564" grpId="0" animBg="1"/>
      <p:bldP spid="565" grpId="0" animBg="1"/>
      <p:bldP spid="566" grpId="0" animBg="1"/>
      <p:bldP spid="567" grpId="0" animBg="1"/>
      <p:bldP spid="568" grpId="0" animBg="1"/>
      <p:bldP spid="569" grpId="0" animBg="1"/>
      <p:bldP spid="570" grpId="0" animBg="1"/>
      <p:bldP spid="571" grpId="0" animBg="1"/>
      <p:bldP spid="572" grpId="0" animBg="1"/>
      <p:bldP spid="573" grpId="0" animBg="1"/>
      <p:bldP spid="574" grpId="0" animBg="1"/>
      <p:bldP spid="575" grpId="0" animBg="1"/>
      <p:bldP spid="576" grpId="0" animBg="1"/>
      <p:bldP spid="577" grpId="0" animBg="1"/>
      <p:bldP spid="578" grpId="0" animBg="1"/>
      <p:bldP spid="579" grpId="0" animBg="1"/>
      <p:bldP spid="580" grpId="0" animBg="1"/>
      <p:bldP spid="584" grpId="0" animBg="1"/>
      <p:bldP spid="585" grpId="0" animBg="1"/>
      <p:bldP spid="586" grpId="0" animBg="1"/>
      <p:bldP spid="587" grpId="0" animBg="1"/>
      <p:bldP spid="588" grpId="0" animBg="1"/>
      <p:bldP spid="589" grpId="0" animBg="1"/>
      <p:bldP spid="590" grpId="0" animBg="1"/>
      <p:bldP spid="591" grpId="0" animBg="1"/>
      <p:bldP spid="592" grpId="0" animBg="1"/>
      <p:bldP spid="593" grpId="0" animBg="1"/>
      <p:bldP spid="594" grpId="0" animBg="1"/>
      <p:bldP spid="595" grpId="0" animBg="1"/>
      <p:bldP spid="596" grpId="0" animBg="1"/>
      <p:bldP spid="597" grpId="0" animBg="1"/>
      <p:bldP spid="598" grpId="0" animBg="1"/>
      <p:bldP spid="599" grpId="0" animBg="1"/>
      <p:bldP spid="600" grpId="0" animBg="1"/>
      <p:bldP spid="601" grpId="0" animBg="1"/>
      <p:bldP spid="602" grpId="0" animBg="1"/>
      <p:bldP spid="603" grpId="0" animBg="1"/>
      <p:bldP spid="604" grpId="0" animBg="1"/>
      <p:bldP spid="605" grpId="0" animBg="1"/>
      <p:bldP spid="606" grpId="0" animBg="1"/>
      <p:bldP spid="607" grpId="0" animBg="1"/>
      <p:bldP spid="608" grpId="0" animBg="1"/>
      <p:bldP spid="609" grpId="0" animBg="1"/>
      <p:bldP spid="610" grpId="0" animBg="1"/>
      <p:bldP spid="613" grpId="0" animBg="1"/>
      <p:bldP spid="614" grpId="0" animBg="1"/>
      <p:bldP spid="618" grpId="0" animBg="1"/>
      <p:bldP spid="624" grpId="0" animBg="1"/>
      <p:bldP spid="625" grpId="0" animBg="1"/>
      <p:bldP spid="627" grpId="0" animBg="1"/>
      <p:bldP spid="628" grpId="0" animBg="1"/>
      <p:bldP spid="629" grpId="0" animBg="1"/>
      <p:bldP spid="630" grpId="0" animBg="1"/>
      <p:bldP spid="631" grpId="0" animBg="1"/>
      <p:bldP spid="632" grpId="0" animBg="1"/>
      <p:bldP spid="633" grpId="0" animBg="1"/>
      <p:bldP spid="634" grpId="0" animBg="1"/>
      <p:bldP spid="635" grpId="0" animBg="1"/>
      <p:bldP spid="636" grpId="0" animBg="1"/>
      <p:bldP spid="637" grpId="0" animBg="1"/>
      <p:bldP spid="638" grpId="0" animBg="1"/>
      <p:bldP spid="639" grpId="0" animBg="1"/>
      <p:bldP spid="640" grpId="0" animBg="1"/>
      <p:bldP spid="641" grpId="0" animBg="1"/>
      <p:bldP spid="642" grpId="0" animBg="1"/>
      <p:bldP spid="643" grpId="0" animBg="1"/>
      <p:bldP spid="644" grpId="0" animBg="1"/>
      <p:bldP spid="645" grpId="0" animBg="1"/>
      <p:bldP spid="646" grpId="0" animBg="1"/>
      <p:bldP spid="647" grpId="0" animBg="1"/>
      <p:bldP spid="648" grpId="0" animBg="1"/>
      <p:bldP spid="649" grpId="0" animBg="1"/>
      <p:bldP spid="650" grpId="0" animBg="1"/>
      <p:bldP spid="651" grpId="0" animBg="1"/>
      <p:bldP spid="652" grpId="0" animBg="1"/>
      <p:bldP spid="653" grpId="0" animBg="1"/>
      <p:bldP spid="654" grpId="0" animBg="1"/>
      <p:bldP spid="655" grpId="0" animBg="1"/>
      <p:bldP spid="656" grpId="0" animBg="1"/>
      <p:bldP spid="657" grpId="0" animBg="1"/>
      <p:bldP spid="658" grpId="0" animBg="1"/>
      <p:bldP spid="659" grpId="0" animBg="1"/>
      <p:bldP spid="660" grpId="0" animBg="1"/>
      <p:bldP spid="661" grpId="0" animBg="1"/>
      <p:bldP spid="662" grpId="0" animBg="1"/>
      <p:bldP spid="663" grpId="0" animBg="1"/>
      <p:bldP spid="664" grpId="0" animBg="1"/>
      <p:bldP spid="665" grpId="0" animBg="1"/>
      <p:bldP spid="666" grpId="0" animBg="1"/>
      <p:bldP spid="667" grpId="0" animBg="1"/>
      <p:bldP spid="668" grpId="0" animBg="1"/>
      <p:bldP spid="669" grpId="0" animBg="1"/>
      <p:bldP spid="670" grpId="0" animBg="1"/>
      <p:bldP spid="671" grpId="0" animBg="1"/>
      <p:bldP spid="672" grpId="0" animBg="1"/>
      <p:bldP spid="675" grpId="0" animBg="1"/>
      <p:bldP spid="676" grpId="0" animBg="1"/>
      <p:bldP spid="677" grpId="0" animBg="1"/>
      <p:bldP spid="678" grpId="0" animBg="1"/>
      <p:bldP spid="679" grpId="0" animBg="1"/>
      <p:bldP spid="680" grpId="0" animBg="1"/>
      <p:bldP spid="681" grpId="0" animBg="1"/>
      <p:bldP spid="682" grpId="0" animBg="1"/>
      <p:bldP spid="683" grpId="0" animBg="1"/>
      <p:bldP spid="684" grpId="0" animBg="1"/>
      <p:bldP spid="685" grpId="0" animBg="1"/>
      <p:bldP spid="686" grpId="0" animBg="1"/>
      <p:bldP spid="687" grpId="0" animBg="1"/>
      <p:bldP spid="688" grpId="0" animBg="1"/>
      <p:bldP spid="689" grpId="0" animBg="1"/>
      <p:bldP spid="690" grpId="0" animBg="1"/>
      <p:bldP spid="692" grpId="0" animBg="1"/>
      <p:bldP spid="694" grpId="0" animBg="1"/>
      <p:bldP spid="696" grpId="0" animBg="1"/>
      <p:bldP spid="697" grpId="0" animBg="1"/>
      <p:bldP spid="698" grpId="0" animBg="1"/>
      <p:bldP spid="699" grpId="0" animBg="1"/>
      <p:bldP spid="704" grpId="0" animBg="1"/>
      <p:bldP spid="700" grpId="0" animBg="1"/>
      <p:bldP spid="70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669" y="1556792"/>
            <a:ext cx="3312368" cy="3170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16"/>
    </mc:Choice>
    <mc:Fallback xmlns="">
      <p:transition spd="slow" advTm="5561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4008438" y="333375"/>
            <a:ext cx="41767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dirty="0">
                <a:latin typeface="Calibri" panose="020F0502020204030204" pitchFamily="34" charset="0"/>
                <a:cs typeface="Calibri" panose="020F0502020204030204" pitchFamily="34" charset="0"/>
              </a:rPr>
              <a:t>Règles du jeu</a:t>
            </a:r>
          </a:p>
        </p:txBody>
      </p:sp>
      <p:sp>
        <p:nvSpPr>
          <p:cNvPr id="325641" name="Text Box 9"/>
          <p:cNvSpPr txBox="1">
            <a:spLocks noChangeArrowheads="1"/>
          </p:cNvSpPr>
          <p:nvPr/>
        </p:nvSpPr>
        <p:spPr bwMode="auto">
          <a:xfrm>
            <a:off x="2782889" y="1484313"/>
            <a:ext cx="7273925" cy="476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fr-CA" sz="3600" dirty="0">
                <a:latin typeface="Calibri" panose="020F0502020204030204" pitchFamily="34" charset="0"/>
                <a:cs typeface="Calibri" panose="020F0502020204030204" pitchFamily="34" charset="0"/>
              </a:rPr>
              <a:t>Un couple de bébés devient mature après 1 mois.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fr-CA" sz="3600" dirty="0">
                <a:latin typeface="Calibri" panose="020F0502020204030204" pitchFamily="34" charset="0"/>
                <a:cs typeface="Calibri" panose="020F0502020204030204" pitchFamily="34" charset="0"/>
              </a:rPr>
              <a:t>Chaque couple de lapin mature donne un couple de lapin le mois suivant.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fr-CA" sz="3600" dirty="0">
                <a:latin typeface="Calibri" panose="020F0502020204030204" pitchFamily="34" charset="0"/>
                <a:cs typeface="Calibri" panose="020F0502020204030204" pitchFamily="34" charset="0"/>
              </a:rPr>
              <a:t>Aucun lapin ne meurt. 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fr-CA" sz="3600" dirty="0">
                <a:latin typeface="Calibri" panose="020F0502020204030204" pitchFamily="34" charset="0"/>
                <a:cs typeface="Calibri" panose="020F0502020204030204" pitchFamily="34" charset="0"/>
              </a:rPr>
              <a:t>Les lapins sont fidèles.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23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16"/>
    </mc:Choice>
    <mc:Fallback xmlns="">
      <p:transition spd="slow" advTm="55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018" y="4271888"/>
            <a:ext cx="2088232" cy="19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3828" name="Picture 4" descr="bugsgb0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2205038"/>
            <a:ext cx="1727200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3829" name="Text Box 5"/>
          <p:cNvSpPr txBox="1">
            <a:spLocks noChangeArrowheads="1"/>
          </p:cNvSpPr>
          <p:nvPr/>
        </p:nvSpPr>
        <p:spPr bwMode="auto">
          <a:xfrm>
            <a:off x="2092325" y="704850"/>
            <a:ext cx="1727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32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CA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CA" sz="3200" dirty="0">
                <a:latin typeface="Calibri" panose="020F0502020204030204" pitchFamily="34" charset="0"/>
                <a:cs typeface="Calibri" panose="020F0502020204030204" pitchFamily="34" charset="0"/>
              </a:rPr>
              <a:t> mois</a:t>
            </a:r>
          </a:p>
        </p:txBody>
      </p:sp>
      <p:sp>
        <p:nvSpPr>
          <p:cNvPr id="333830" name="Text Box 6"/>
          <p:cNvSpPr txBox="1">
            <a:spLocks noChangeArrowheads="1"/>
          </p:cNvSpPr>
          <p:nvPr/>
        </p:nvSpPr>
        <p:spPr bwMode="auto">
          <a:xfrm>
            <a:off x="2117725" y="2414589"/>
            <a:ext cx="1727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32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CA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CA" sz="3200" dirty="0">
                <a:latin typeface="Calibri" panose="020F0502020204030204" pitchFamily="34" charset="0"/>
                <a:cs typeface="Calibri" panose="020F0502020204030204" pitchFamily="34" charset="0"/>
              </a:rPr>
              <a:t> mois</a:t>
            </a:r>
          </a:p>
        </p:txBody>
      </p:sp>
      <p:sp>
        <p:nvSpPr>
          <p:cNvPr id="333832" name="Text Box 8"/>
          <p:cNvSpPr txBox="1">
            <a:spLocks noChangeArrowheads="1"/>
          </p:cNvSpPr>
          <p:nvPr/>
        </p:nvSpPr>
        <p:spPr bwMode="auto">
          <a:xfrm>
            <a:off x="2135188" y="4797425"/>
            <a:ext cx="1727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32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CA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CA" sz="3200" dirty="0">
                <a:latin typeface="Calibri" panose="020F0502020204030204" pitchFamily="34" charset="0"/>
                <a:cs typeface="Calibri" panose="020F0502020204030204" pitchFamily="34" charset="0"/>
              </a:rPr>
              <a:t> mois</a:t>
            </a:r>
          </a:p>
        </p:txBody>
      </p:sp>
      <p:pic>
        <p:nvPicPr>
          <p:cNvPr id="333833" name="Picture 9" descr="bugsgb0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075" y="4376738"/>
            <a:ext cx="1727200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3842" name="Text Box 18"/>
          <p:cNvSpPr txBox="1">
            <a:spLocks noChangeArrowheads="1"/>
          </p:cNvSpPr>
          <p:nvPr/>
        </p:nvSpPr>
        <p:spPr bwMode="auto">
          <a:xfrm>
            <a:off x="9551989" y="620714"/>
            <a:ext cx="5032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32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33843" name="Text Box 19"/>
          <p:cNvSpPr txBox="1">
            <a:spLocks noChangeArrowheads="1"/>
          </p:cNvSpPr>
          <p:nvPr/>
        </p:nvSpPr>
        <p:spPr bwMode="auto">
          <a:xfrm>
            <a:off x="9551989" y="2349500"/>
            <a:ext cx="5032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32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33844" name="Text Box 20"/>
          <p:cNvSpPr txBox="1">
            <a:spLocks noChangeArrowheads="1"/>
          </p:cNvSpPr>
          <p:nvPr/>
        </p:nvSpPr>
        <p:spPr bwMode="auto">
          <a:xfrm>
            <a:off x="9551989" y="4724400"/>
            <a:ext cx="5032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32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797" y="116632"/>
            <a:ext cx="2088232" cy="19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97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164"/>
    </mc:Choice>
    <mc:Fallback xmlns="">
      <p:transition spd="slow" advTm="33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30" grpId="0"/>
      <p:bldP spid="333832" grpId="0"/>
      <p:bldP spid="333842" grpId="0"/>
      <p:bldP spid="333843" grpId="0"/>
      <p:bldP spid="3338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5950" name="Group 78"/>
          <p:cNvGraphicFramePr>
            <a:graphicFrameLocks noGrp="1"/>
          </p:cNvGraphicFramePr>
          <p:nvPr/>
        </p:nvGraphicFramePr>
        <p:xfrm>
          <a:off x="1703388" y="188914"/>
          <a:ext cx="8856662" cy="6408739"/>
        </p:xfrm>
        <a:graphic>
          <a:graphicData uri="http://schemas.openxmlformats.org/drawingml/2006/table">
            <a:tbl>
              <a:tblPr/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8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8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kumimoji="0" lang="fr-CA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</a:t>
                      </a: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fr-CA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9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kumimoji="0" lang="fr-CA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8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kumimoji="0" lang="fr-CA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kumimoji="0" lang="fr-CA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8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kumimoji="0" lang="fr-CA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763" y="393701"/>
            <a:ext cx="778753" cy="74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639" y="2492376"/>
            <a:ext cx="778753" cy="74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64" y="3544530"/>
            <a:ext cx="778753" cy="74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872" y="4618039"/>
            <a:ext cx="778753" cy="74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668" y="4702511"/>
            <a:ext cx="778753" cy="74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845" y="5716950"/>
            <a:ext cx="778753" cy="74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6" y="5705044"/>
            <a:ext cx="778753" cy="74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26" y="5727701"/>
            <a:ext cx="778753" cy="74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7" name="Picture 44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4" y="1481139"/>
            <a:ext cx="719137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8" name="Picture 49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2492375"/>
            <a:ext cx="7191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923" name="Picture 51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3581400"/>
            <a:ext cx="7191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924" name="Picture 52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350" y="4614864"/>
            <a:ext cx="7191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925" name="Picture 53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5748339"/>
            <a:ext cx="719138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934" name="Picture 62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9" y="5745164"/>
            <a:ext cx="719137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935" name="Picture 63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514" y="5730875"/>
            <a:ext cx="719137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936" name="Picture 64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639" y="4648200"/>
            <a:ext cx="719137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937" name="Picture 65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339" y="3559175"/>
            <a:ext cx="719137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938" name="Picture 66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064" y="5716589"/>
            <a:ext cx="719137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952" name="Picture 80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638675"/>
            <a:ext cx="719138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5953" name="Picture 81" descr="bugsgb0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63" y="5745163"/>
            <a:ext cx="719137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5956" name="Line 84"/>
          <p:cNvSpPr>
            <a:spLocks noChangeShapeType="1"/>
          </p:cNvSpPr>
          <p:nvPr/>
        </p:nvSpPr>
        <p:spPr bwMode="auto">
          <a:xfrm>
            <a:off x="3503613" y="3068639"/>
            <a:ext cx="2087562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335957" name="Line 85"/>
          <p:cNvSpPr>
            <a:spLocks noChangeShapeType="1"/>
          </p:cNvSpPr>
          <p:nvPr/>
        </p:nvSpPr>
        <p:spPr bwMode="auto">
          <a:xfrm>
            <a:off x="3503614" y="4292601"/>
            <a:ext cx="1152525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335958" name="Line 86"/>
          <p:cNvSpPr>
            <a:spLocks noChangeShapeType="1"/>
          </p:cNvSpPr>
          <p:nvPr/>
        </p:nvSpPr>
        <p:spPr bwMode="auto">
          <a:xfrm>
            <a:off x="3432175" y="5373688"/>
            <a:ext cx="287338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335959" name="Line 87"/>
          <p:cNvSpPr>
            <a:spLocks noChangeShapeType="1"/>
          </p:cNvSpPr>
          <p:nvPr/>
        </p:nvSpPr>
        <p:spPr bwMode="auto">
          <a:xfrm>
            <a:off x="6311901" y="5373688"/>
            <a:ext cx="3603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335961" name="Line 89"/>
          <p:cNvSpPr>
            <a:spLocks noChangeShapeType="1"/>
          </p:cNvSpPr>
          <p:nvPr/>
        </p:nvSpPr>
        <p:spPr bwMode="auto">
          <a:xfrm>
            <a:off x="8112126" y="5445126"/>
            <a:ext cx="288925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335962" name="Line 90"/>
          <p:cNvSpPr>
            <a:spLocks noChangeShapeType="1"/>
          </p:cNvSpPr>
          <p:nvPr/>
        </p:nvSpPr>
        <p:spPr bwMode="auto">
          <a:xfrm>
            <a:off x="8256588" y="4292601"/>
            <a:ext cx="1008062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335964" name="Text Box 92"/>
          <p:cNvSpPr txBox="1">
            <a:spLocks noChangeArrowheads="1"/>
          </p:cNvSpPr>
          <p:nvPr/>
        </p:nvSpPr>
        <p:spPr bwMode="auto">
          <a:xfrm>
            <a:off x="10175876" y="3732214"/>
            <a:ext cx="358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000" dirty="0"/>
              <a:t>3</a:t>
            </a:r>
          </a:p>
        </p:txBody>
      </p:sp>
      <p:sp>
        <p:nvSpPr>
          <p:cNvPr id="335965" name="Text Box 93"/>
          <p:cNvSpPr txBox="1">
            <a:spLocks noChangeArrowheads="1"/>
          </p:cNvSpPr>
          <p:nvPr/>
        </p:nvSpPr>
        <p:spPr bwMode="auto">
          <a:xfrm>
            <a:off x="10167939" y="4799014"/>
            <a:ext cx="358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000" dirty="0"/>
              <a:t>5</a:t>
            </a:r>
          </a:p>
        </p:txBody>
      </p:sp>
      <p:sp>
        <p:nvSpPr>
          <p:cNvPr id="335966" name="Text Box 94"/>
          <p:cNvSpPr txBox="1">
            <a:spLocks noChangeArrowheads="1"/>
          </p:cNvSpPr>
          <p:nvPr/>
        </p:nvSpPr>
        <p:spPr bwMode="auto">
          <a:xfrm>
            <a:off x="10174289" y="5868989"/>
            <a:ext cx="358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000" dirty="0"/>
              <a:t>8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176"/>
    </mc:Choice>
    <mc:Fallback xmlns="">
      <p:transition spd="slow" advTm="69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3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3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3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3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3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35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956" grpId="0" animBg="1"/>
      <p:bldP spid="335957" grpId="0" animBg="1"/>
      <p:bldP spid="335958" grpId="0" animBg="1"/>
      <p:bldP spid="335959" grpId="0" animBg="1"/>
      <p:bldP spid="335961" grpId="0" animBg="1"/>
      <p:bldP spid="335962" grpId="0" animBg="1"/>
      <p:bldP spid="335964" grpId="0"/>
      <p:bldP spid="335965" grpId="0"/>
      <p:bldP spid="3359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6949" name="Group 53"/>
          <p:cNvGraphicFramePr>
            <a:graphicFrameLocks noGrp="1"/>
          </p:cNvGraphicFramePr>
          <p:nvPr/>
        </p:nvGraphicFramePr>
        <p:xfrm>
          <a:off x="680384" y="310226"/>
          <a:ext cx="2879725" cy="6243744"/>
        </p:xfrm>
        <a:graphic>
          <a:graphicData uri="http://schemas.openxmlformats.org/drawingml/2006/table">
            <a:tbl>
              <a:tblPr/>
              <a:tblGrid>
                <a:gridCol w="1566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2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kumimoji="0" lang="fr-CA" sz="2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</a:t>
                      </a: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kumimoji="0" lang="fr-CA" sz="2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kumimoji="0" lang="fr-CA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kumimoji="0" lang="fr-CA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kumimoji="0" lang="fr-CA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kumimoji="0" lang="fr-CA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r>
                        <a:rPr kumimoji="0" lang="fr-CA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r>
                        <a:rPr kumimoji="0" lang="fr-CA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r>
                        <a:rPr kumimoji="0" lang="fr-CA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r>
                        <a:rPr kumimoji="0" lang="fr-CA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r>
                        <a:rPr kumimoji="0" lang="fr-CA" sz="2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0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r>
                        <a:rPr kumimoji="0" lang="fr-CA" sz="2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0" lang="fr-CA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mois</a:t>
                      </a:r>
                    </a:p>
                  </a:txBody>
                  <a:tcPr marL="90000" marR="90000" marT="46796" marB="4679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 marT="46796" marB="46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36950" name="Text Box 54"/>
          <p:cNvSpPr txBox="1">
            <a:spLocks noChangeArrowheads="1"/>
          </p:cNvSpPr>
          <p:nvPr/>
        </p:nvSpPr>
        <p:spPr bwMode="auto">
          <a:xfrm>
            <a:off x="2615546" y="3410614"/>
            <a:ext cx="7905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800" dirty="0"/>
              <a:t>13</a:t>
            </a:r>
          </a:p>
        </p:txBody>
      </p:sp>
      <p:sp>
        <p:nvSpPr>
          <p:cNvPr id="336951" name="Text Box 55"/>
          <p:cNvSpPr txBox="1">
            <a:spLocks noChangeArrowheads="1"/>
          </p:cNvSpPr>
          <p:nvPr/>
        </p:nvSpPr>
        <p:spPr bwMode="auto">
          <a:xfrm>
            <a:off x="2634596" y="3936077"/>
            <a:ext cx="790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800"/>
              <a:t>21</a:t>
            </a:r>
          </a:p>
        </p:txBody>
      </p:sp>
      <p:sp>
        <p:nvSpPr>
          <p:cNvPr id="336952" name="Text Box 56"/>
          <p:cNvSpPr txBox="1">
            <a:spLocks noChangeArrowheads="1"/>
          </p:cNvSpPr>
          <p:nvPr/>
        </p:nvSpPr>
        <p:spPr bwMode="auto">
          <a:xfrm>
            <a:off x="2620309" y="4482177"/>
            <a:ext cx="790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800"/>
              <a:t>34</a:t>
            </a:r>
          </a:p>
        </p:txBody>
      </p:sp>
      <p:sp>
        <p:nvSpPr>
          <p:cNvPr id="336953" name="Text Box 57"/>
          <p:cNvSpPr txBox="1">
            <a:spLocks noChangeArrowheads="1"/>
          </p:cNvSpPr>
          <p:nvPr/>
        </p:nvSpPr>
        <p:spPr bwMode="auto">
          <a:xfrm>
            <a:off x="2604434" y="4975889"/>
            <a:ext cx="7905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800"/>
              <a:t>55</a:t>
            </a:r>
          </a:p>
        </p:txBody>
      </p:sp>
      <p:sp>
        <p:nvSpPr>
          <p:cNvPr id="336954" name="Text Box 58"/>
          <p:cNvSpPr txBox="1">
            <a:spLocks noChangeArrowheads="1"/>
          </p:cNvSpPr>
          <p:nvPr/>
        </p:nvSpPr>
        <p:spPr bwMode="auto">
          <a:xfrm>
            <a:off x="2607609" y="5495002"/>
            <a:ext cx="790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800"/>
              <a:t>89</a:t>
            </a:r>
          </a:p>
        </p:txBody>
      </p:sp>
      <p:sp>
        <p:nvSpPr>
          <p:cNvPr id="336955" name="Text Box 59"/>
          <p:cNvSpPr txBox="1">
            <a:spLocks noChangeArrowheads="1"/>
          </p:cNvSpPr>
          <p:nvPr/>
        </p:nvSpPr>
        <p:spPr bwMode="auto">
          <a:xfrm>
            <a:off x="2512359" y="6020464"/>
            <a:ext cx="7905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800" dirty="0"/>
              <a:t>144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408581" y="230153"/>
            <a:ext cx="6120680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CA" dirty="0"/>
              <a:t>Suite de Fibonacci</a:t>
            </a:r>
          </a:p>
          <a:p>
            <a:pPr algn="ctr" eaLnBrk="1" hangingPunct="1">
              <a:spcBef>
                <a:spcPct val="50000"/>
              </a:spcBef>
            </a:pPr>
            <a:r>
              <a:rPr lang="fr-CA" sz="3200" dirty="0"/>
              <a:t>Chaque terme est la somme </a:t>
            </a:r>
            <a:br>
              <a:rPr lang="fr-CA" sz="3200" dirty="0"/>
            </a:br>
            <a:r>
              <a:rPr lang="fr-CA" sz="3200" dirty="0"/>
              <a:t>des deux précédents.</a:t>
            </a:r>
          </a:p>
        </p:txBody>
      </p:sp>
      <p:pic>
        <p:nvPicPr>
          <p:cNvPr id="2050" name="Picture 2" descr="Biography of Leonardo Pisano Fibonacci, Mathematici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23" y="2353514"/>
            <a:ext cx="4109567" cy="410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8017712" y="3994779"/>
            <a:ext cx="4333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CA" sz="3600" dirty="0"/>
              <a:t>Liber </a:t>
            </a:r>
            <a:r>
              <a:rPr lang="fr-CA" sz="3600" dirty="0" err="1"/>
              <a:t>abaci</a:t>
            </a:r>
            <a:r>
              <a:rPr lang="fr-CA" sz="3600" dirty="0"/>
              <a:t> (1202)</a:t>
            </a:r>
            <a:endParaRPr lang="fr-CA" sz="24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32"/>
    </mc:Choice>
    <mc:Fallback xmlns="">
      <p:transition spd="slow" advTm="49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950" grpId="0"/>
      <p:bldP spid="336951" grpId="0"/>
      <p:bldP spid="336952" grpId="0"/>
      <p:bldP spid="336953" grpId="0"/>
      <p:bldP spid="336954" grpId="0"/>
      <p:bldP spid="336955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7FE11363-75E3-472F-BE81-82084F56F1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1919" y="1437511"/>
          <a:ext cx="743906" cy="69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7FE11363-75E3-472F-BE81-82084F56F1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1919" y="1437511"/>
                        <a:ext cx="743906" cy="69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Picture 2" descr="http://idata.over-blog.com/0/56/11/53/nature/Tourneso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18" y="-15240"/>
            <a:ext cx="9172592" cy="687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llipse 19"/>
          <p:cNvSpPr/>
          <p:nvPr/>
        </p:nvSpPr>
        <p:spPr>
          <a:xfrm>
            <a:off x="5624055" y="315544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" name="Ellipse 20"/>
          <p:cNvSpPr/>
          <p:nvPr/>
        </p:nvSpPr>
        <p:spPr>
          <a:xfrm>
            <a:off x="5462130" y="30078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" name="Ellipse 21"/>
          <p:cNvSpPr/>
          <p:nvPr/>
        </p:nvSpPr>
        <p:spPr>
          <a:xfrm>
            <a:off x="6119355" y="35031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" name="Ellipse 22"/>
          <p:cNvSpPr/>
          <p:nvPr/>
        </p:nvSpPr>
        <p:spPr>
          <a:xfrm>
            <a:off x="5781218" y="329831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" name="Ellipse 23"/>
          <p:cNvSpPr/>
          <p:nvPr/>
        </p:nvSpPr>
        <p:spPr>
          <a:xfrm>
            <a:off x="5938380" y="340785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" name="Ellipse 24"/>
          <p:cNvSpPr/>
          <p:nvPr/>
        </p:nvSpPr>
        <p:spPr>
          <a:xfrm>
            <a:off x="5319255" y="28363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" name="Ellipse 25"/>
          <p:cNvSpPr/>
          <p:nvPr/>
        </p:nvSpPr>
        <p:spPr>
          <a:xfrm>
            <a:off x="5166856" y="26458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" name="Ellipse 26"/>
          <p:cNvSpPr/>
          <p:nvPr/>
        </p:nvSpPr>
        <p:spPr>
          <a:xfrm>
            <a:off x="5066844" y="24553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" name="Ellipse 27"/>
          <p:cNvSpPr/>
          <p:nvPr/>
        </p:nvSpPr>
        <p:spPr>
          <a:xfrm>
            <a:off x="4990643" y="225533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" name="Ellipse 29"/>
          <p:cNvSpPr/>
          <p:nvPr/>
        </p:nvSpPr>
        <p:spPr>
          <a:xfrm>
            <a:off x="4890630" y="20219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" name="Ellipse 14"/>
          <p:cNvSpPr/>
          <p:nvPr/>
        </p:nvSpPr>
        <p:spPr>
          <a:xfrm>
            <a:off x="6360234" y="34888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" name="Ellipse 13"/>
          <p:cNvSpPr/>
          <p:nvPr/>
        </p:nvSpPr>
        <p:spPr>
          <a:xfrm>
            <a:off x="5319255" y="28363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" name="Ellipse 15"/>
          <p:cNvSpPr/>
          <p:nvPr/>
        </p:nvSpPr>
        <p:spPr>
          <a:xfrm>
            <a:off x="5476419" y="264585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" name="Ellipse 16"/>
          <p:cNvSpPr/>
          <p:nvPr/>
        </p:nvSpPr>
        <p:spPr>
          <a:xfrm>
            <a:off x="5176381" y="30220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" name="Ellipse 17"/>
          <p:cNvSpPr/>
          <p:nvPr/>
        </p:nvSpPr>
        <p:spPr>
          <a:xfrm>
            <a:off x="5076368" y="32364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" name="Ellipse 18"/>
          <p:cNvSpPr/>
          <p:nvPr/>
        </p:nvSpPr>
        <p:spPr>
          <a:xfrm>
            <a:off x="5009694" y="34840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" name="Ellipse 28"/>
          <p:cNvSpPr/>
          <p:nvPr/>
        </p:nvSpPr>
        <p:spPr>
          <a:xfrm>
            <a:off x="5633581" y="24744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" name="Ellipse 30"/>
          <p:cNvSpPr/>
          <p:nvPr/>
        </p:nvSpPr>
        <p:spPr>
          <a:xfrm>
            <a:off x="5972289" y="225533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" name="Ellipse 31"/>
          <p:cNvSpPr/>
          <p:nvPr/>
        </p:nvSpPr>
        <p:spPr>
          <a:xfrm>
            <a:off x="5795506" y="23410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" name="Ellipse 32"/>
          <p:cNvSpPr/>
          <p:nvPr/>
        </p:nvSpPr>
        <p:spPr>
          <a:xfrm>
            <a:off x="6171744" y="217913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" name="Ellipse 33"/>
          <p:cNvSpPr/>
          <p:nvPr/>
        </p:nvSpPr>
        <p:spPr>
          <a:xfrm>
            <a:off x="6352719" y="2141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" name="Ellipse 34"/>
          <p:cNvSpPr/>
          <p:nvPr/>
        </p:nvSpPr>
        <p:spPr>
          <a:xfrm>
            <a:off x="6535678" y="21172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" name="Ellipse 35"/>
          <p:cNvSpPr/>
          <p:nvPr/>
        </p:nvSpPr>
        <p:spPr>
          <a:xfrm>
            <a:off x="6728956" y="20934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" name="Ellipse 36"/>
          <p:cNvSpPr/>
          <p:nvPr/>
        </p:nvSpPr>
        <p:spPr>
          <a:xfrm>
            <a:off x="6909931" y="20505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" name="Ellipse 37"/>
          <p:cNvSpPr/>
          <p:nvPr/>
        </p:nvSpPr>
        <p:spPr>
          <a:xfrm>
            <a:off x="7109956" y="20981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" name="Ellipse 38"/>
          <p:cNvSpPr/>
          <p:nvPr/>
        </p:nvSpPr>
        <p:spPr>
          <a:xfrm>
            <a:off x="7300456" y="21791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" name="Ellipse 39"/>
          <p:cNvSpPr/>
          <p:nvPr/>
        </p:nvSpPr>
        <p:spPr>
          <a:xfrm>
            <a:off x="4798009" y="484404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" name="Ellipse 40"/>
          <p:cNvSpPr/>
          <p:nvPr/>
        </p:nvSpPr>
        <p:spPr>
          <a:xfrm>
            <a:off x="4807534" y="459163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" name="Ellipse 41"/>
          <p:cNvSpPr/>
          <p:nvPr/>
        </p:nvSpPr>
        <p:spPr>
          <a:xfrm>
            <a:off x="4888497" y="432969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" name="Ellipse 42"/>
          <p:cNvSpPr/>
          <p:nvPr/>
        </p:nvSpPr>
        <p:spPr>
          <a:xfrm>
            <a:off x="4898022" y="402013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" name="Ellipse 43"/>
          <p:cNvSpPr/>
          <p:nvPr/>
        </p:nvSpPr>
        <p:spPr>
          <a:xfrm>
            <a:off x="4936122" y="374866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EE18486D-A0D3-4FBE-BAC1-686E763CEC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4210" y="2251140"/>
          <a:ext cx="743905" cy="694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0440" imgH="177480" progId="Equation.DSMT4">
                  <p:embed/>
                </p:oleObj>
              </mc:Choice>
              <mc:Fallback>
                <p:oleObj name="Equation" r:id="rId6" imgW="190440" imgH="17748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EE18486D-A0D3-4FBE-BAC1-686E763CEC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04210" y="2251140"/>
                        <a:ext cx="743905" cy="6943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8456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97"/>
    </mc:Choice>
    <mc:Fallback xmlns="">
      <p:transition spd="slow" advTm="3059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lo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02582" y="843597"/>
            <a:ext cx="7041264" cy="528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1" name="Picture 6" descr="Ana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-121585"/>
            <a:ext cx="4007768" cy="7087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The Pine Cone | Nature gÃ©omÃ©trique, Spirale de fibonacci, Pomme de p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538" y="3383604"/>
            <a:ext cx="3473548" cy="365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bonacci flower---highly obvious Fibonacci sequence | GÃ©omÃ©trie fractale,  Spirale de fibonacci, Fleur de la vi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538" y="-51513"/>
            <a:ext cx="3473548" cy="347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00"/>
    </mc:Choice>
    <mc:Fallback xmlns="">
      <p:transition spd="slow" advTm="209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ITEhIUEBQUFRQVFhQXFhcWFxUXGRUUGBQYFxQeGBQcHCogHB4lHBUWITEhJSotLi4uFyA1ODMsNygtLi0BCgoKDg0OGxAQGzQkICUvNC80MCwsLCwtNCwsLywsLDQsLCwvLCwsLC8sNCwsNCwsLCwsLCwsLCwsLCwsLCwsLP/AABEIALoBDwMBEQACEQEDEQH/xAAbAAEAAgMBAQAAAAAAAAAAAAAABAUBAwYHAv/EAEIQAAICAQEFBQQHBQYGAwAAAAECAAMRBAUSITFBBhMiUWEycYGRB0JSYnKCoRQjkrHBM0NTorLCFZOjs9HSNERj/8QAGwEBAAIDAQEAAAAAAAAAAAAAAAQFAQIDBgf/xAA2EQACAQMBBQUHAwUBAQEAAAAAAQIDBBEhBRIxQVEiYXGRsRMygaHB0fAUQuEGIzNS8YKiFf/aAAwDAQACEQMRAD8A9xgCAIAgCAIAgCAIAgCAIAgCAIAgCAYMA5m/taAWKUu9SkguGUFgDhiifWHA4yRnpIVS/owqezb14EmNrUlDfR0lNoZVZTkMAQfMEZEmkY+4AgCAIAgCAIAgCAIAgCAIAgCAIAgCAIAgCAIAgCAIAgCAIAgCAIAMA4rXdl9QiWLQ6MniKA5Dhee4Pqk9Ax9MgytnsynOr7RvnnH51JkLycae4kdTsm2tqajT/Z7ihQeYAGMEdCMYI8xLIhkyAIAgCAYJgELT7WodyldtbOM+EMCeHP34mFJN4TM4ZOmTAgCAIAgCAIAgCAIAgCAIAgCAIAgCAIAgCAIAgCAIAgCAU2gHc6q2r6lwN9fo2QuoA+Jrf32NALmAIAgCAV+36LH09yU+2yELxxnzAboSMjPTMxJNp4Mp4epyGztK9l9VaVtWamrsbeUp3aKx9nPAlt0p4cjBMprKyr062/U9eJY3NzTnT3YnfiXRWiAIAgCAIAgCAIAgCAIAgCAIAgCAIAgCAIAgCAIAgCAIBT7f8Daa7/DuVW/Bd+5Pw3nQ/lgFvmAY3xnGRnygGS2IB8VXKwypDDlkEHj8IBsgFS//AM5fXTPn4Wpj+bQC2gCAIAgCAIAgCAIAgCAIAgCAIAgCAIBXbU2ulJVSHssfO5VWN53xzPkoHVmIHHnAIjbdtTjdo9SidWXurce9KnZ/kDALPQa6u5A9Lq6HPFTniOYPkfQwCTAIe0NorVu5DM7EhK0GXcjngcgB1JwB1MAhHaWqA3m0bFfJLa2cD1U4B9wY/GATtnbRrvUtUc4OGBBVkbqGQ8VPoYBIutVQWchVHMkgAfEwCls7WabOK2e4/wD5Vu6/8zG5/mkatd0KX+SaXxN40py4Ip+0faB7NNcq6a0HdLAs9IwyeNTgOTzUSJHbNnKahGeW9OD+x0dtUSy0b9odorXpYV0XK7AYYPSd0EjeI8fPGces5z23aYkozxLXGVLj5dTZWtTjjQqaaaCRhCj9GIZLAfMWcyfXJnl5XV/Tl7VVN5d0sry5eRNVOk1u7pvs1d17dzeSUpC5PADUFs7pdR0ULxXkWOegEsr/AG3OdpB0uy5Zz3Yxw8c+RxpWyVR55G/RDutRQagF7xxW6qMB1KseIHVSuQfLPnNP6eu60q8qUnmOG9euUZvIR3co7aexK4qNP4tbceldFKfmd7Hb9FT5wC3gCAIAgCAIAgCAIAgCAIAgCAIAgCAYJgFH2WXvFfVNxfUEsp8qFJFCj03fF73JgF7AKXaWxTvm/SMKtR1/w7wPq3KOfo48Q9RkECXsraS3KeBSxDu21t7Vb+R8weYYcCIBG2IO8e7UNxLO1df3aa2KjH4mDNnrlfIQC3JgHIbb1h/aVbRFe9XKXuRmopg7qtggvYrcRjllgSMytv8AadGzj2tZckvr0O1GhKo9OBEfR77Br2a5xxBswQp+5X7K/AZ8yZ4672zc3DxndXRaFlTtoQ5ZJMqXqdyHtC0FLEXLMVZcKM8SCBk8h8ZOtaE41I1JdlJp5enlzZzqSWGlxM6S9vCrV2LwHE7mMgeasZrc0I5lONSL14JvOr70hCXBYZLkNPB0Ey3pgGo1MLFsRyrIrAcEYDexk4IPHAxnyJ85ZbP2nKyT3IJt83nh0OFWgqnFljRt22v+2Cug5sgKso6krkhsc+GD5Az0lj/UNOtNU6sd1vny+6IdWzcVmLyTuzQLVveeeoc2j0rwFp/6aqfeTPREMuIAgCAIAgCAIAgCAIAgCAIAgCAIAgGrVg7j457rY9+DiAVvZDH7Do8cv2en/trALeAIBR9o9E4B1OmwNRUjcCcLdWASUf8AmrfVPoSCBs7JWo2i0xrOQKqweYO8FAcMDxB3s5B6wCHt/abOx09LFcY75xzUEZCKejkcSeagjqRKja201Z08R998O7vJFvQ9o8vgV9VYUBVAAHAAcgJ4CpUlOTlJ5bLZJJYQscKCWOAASSegHOYhBzkoxWWw3hZI9G+5DNlF5qnIny3z/tHxzJdT2VFOnHEpc5cv/P3fHkaLelq9CUBIbk28s6YELUGnT6tHLBGDbhAbHEAkZxnlnGOHrO1W2qUoqU1jPDr5GsZp8DdI5sIBV7QvO8VzmoYNxwPAvlnqCPaHRcnrLm0pxUFPGJ/s731x1XJ8G9CPUk845czsuzCkaWnP2fD+AklP8u7PeUVJU4qXHCz441KmWMvBaTqYEAQBAEAQBAEAQBAEAQBAEAQBAEAwRAKXsn4aWpPPT2WVY+6GLVf9NkMAu4AgGnVplHHmrD5gwDk69WdJRTqFUtXdTSHQchqTWq1N6Bzuox6HdPmZrKSjFyfBGUsvCNOkoKKATvMcl26s7HLH4kz5leXMrmtKrLn6ci7pwUIpI+qbg2ccgSM9CRzx7jkfCc6lJ08b3FrPhnhnxWplSyfOsrDVsCQMjmeQ6jPpNrSbp1oySzrwX0E1mOCJVtbezip2x1Upuk/dZmGR8JOlspxxmaXinn4pZNYzlLgvQy2suPs1hfV35flUHPzm0dnUl708+C+rx6M2xUfLHi/sam07P/bOWH2R4U+Kg5I9CTJcI06X+KOH1er8+XwXxNlRX7nn0IjanutEbE4NYCy455s4j+FP0SaOn+o2juS1jHT4L7v1Izlu0srmdBKGaw2iSiu2jZYtlIQgCwtWc8d07hdWA6nCMMcuI8pYWcaUqM3OOXHtePJpvpzONTeUljnoTaKFRd0Dh1zxJJ5knqTIdWvKrPfl/wA6JdyOiiksIs+zOs3SdOx4KN6k+decMv5CR8GXyM95sa//AFVDte9HR/RlVc0vZy7mdHLcjiAIAgCAIAgCAIAgCAIAgCAIAgCAIBSXnuNYr/3eqArbyW9ATUfzLvLnzRB1gF3AEAxAOWtpZtAVXBOnsIIJAyunvzzPD2EyM+k4XVF1qMqaeG1g3pyUZJsgaDUmxA+6VDYKhuDbvQsvQnnj+s+bXFGNGW5nLXHHDPd1LmMnJZK2nUWjNVQrITw96d48ePDcGMkdfFjPxAtpWtGq1XqZTlru6euuF00yaU1N9leZtGkyQbGNh5+LG6D6IOA9/P1naMlBYpLdXdx+L4neNGK46my60KOpJICgDLMx9kKOpMzSpSqzUYrU2nNQjvMnDYOsK72aVOMio7xJ8gbRwB9ykesulseG7rLX5Fc9oPOi0IGnuDrnBByVZTzVlJV1PqCCPhKarTlRm4S4osac1OKkiKNm+EKzFlRClYIA3QV3eJ6tjhny95mY1YqbnGOG2m+/Hou45K3SWM8sFns+7fqrbzUZ9+MEfMGUF5T9nXnHv/4Yg8xRsIVj5lDkejFSP9LfrNe3Th3S9E/uZ0b8DZI5sabrNxqrRzrsU+9GO5YP4WJ94Eutg13SvIx5S0+3zI13Dept9DuJ9AKkQBAEAQBAEAQBAEAQBAEAQBAEAQBAIm1NCt9T1vkBhwI5qwOUYeqsAR7oBF2DtBrFZLuF9J3LRyBOPC6j7DjxD4jmDALWAIBx+3yUst0+PBqnSz0wq41C+493X/zTK/ady7e1nUXHgvF6HWhDfqJFZtXVHIorbdssVjvAZNaDgWx55IA9+ek8Vs+1Us1qizGPLq+nh1LaT3nuJkOrQvWAK24Dhglv9xb+kuncU6j7a1/Om79TZUpQXZf58yZp3YjxDBHPhI9SMU+y8o7Qba1RynajtWumusC2WpdVSGo3FRla1yc95vA4UKo5ccM3GXuyaKjTdR8X6FXfTzNQ6HsGztZv6eq20bhapHcH6uUDN8uMtiAcRsOk6qx1V9xWey1z4d8CxzYqKp+tuspJxwyOp4VMbVXNeVWfu5wu/H0J7rujSVOPEvNtdnKKtPbZSpWypGsVt92LFBvEMWJyGAI4+fpJ1S2pypuG6vIixrTUt7Jz+ndqmbdUvW53gAQCjni3M+yx4+hz58PHXNvG4SbliS0y+a5cOa+aLdxlF5itH8jfsRTuOznLNbaSfzboA9AFA+Eg7U3Y1VCHBRSXqa0k8PPUsJWnUrNfb4b0zkncVB62AKoH5sy6sKDnWt5QXPX/AMvLz8CNVliEkz0ReU9+VJmAIAgCAIAgCAIAgCAIAgCAIAgCAIAgFLtzQPvLqdMM31jBXOBfVnJrY+fVSeR9CYBP2XtGu+tbKjlTnmMFWBwysp4hgQQQeREAlwDnO039rp/Ldu/i8H9Myh/qPP6PT/Zej+pKs/8AJ8DnbUH7Qxxx7tePnlm/9RKK0k/0iXLefyX8lnBf3G+42WlsHdAJ6AnA+eJ1jjPa4Hd5xoRdma1rN8PWa2Rip4hlbHVTzx7wDxE7V6MaeN15TWe850qjnnKxgqtrdlartWmodd/CgFC2ELKcoWAGWHE5UEZxzk6z2iqFNwks9CNcWrqT3k8dTodpajU21shuABAG6EUIQCDuke1unGCN7kZl7Wm9HFJd3EwrCK1T1ON+jQay/XKjooTSXai260LhmtsBXcZ8+IceA6Ko8hL6nu7i3eGNCsnnee9xPUO1+uAq7hT478pjyq5Wt6AKce9hOV1WVGk5P4ePI2oU3UmooogJ5A9AZ2V/Z8Pt2/8AcaVm0v8AP8I+iI0Ofi/UlyAbmzs/pEbWWuyKWWmncYqCUJe4HdOMjI8p7b+mpZt5LpL6IrL330ddPRkMQBAEAQBAEAQBAEAQBAEAQBAEAQBAEAQCi2hobKbG1OlXeLY7+kcO+AGN5OgtAGB0YcD0IAtNn65LkFlRyp+BBHMMp4qwPAg8RAI22tm98q7rBXRt5GIyORVgRkcCCf08pGu7aFzRdKfB/wDTenNwlvI4alnDoLDlwtlTnlmypx06bwJYehnmatD2M6tNLRSTXhJFrbVN7D6r0Jsjk05/be2a9JqKTZwS8FXPRSuN1iPjgnyx5Sfb28rijJLjHh8eKIlWqqVRN8+JfqwIBByDyI6yC01oS0+hmYB86LVamoWLVZWqM5YZr3mXIGeO8BnOeYPOWtLajpU4wUc4X3INSyU5uTfE+QmCzuzO7e07kEkDkOGAAPIYEhV7mpcSW95EilRhSWgqvVs7pzjmOo945zlKnKPvI6KSfBn3so8HX7Njj54f+TiVm01/cjLrFfLT6HCOja7/AOSbK03J/ZhP3uobpu0p8R3jH/Ws91/TkMWjfVsq7x5ng6OX5EEAQBAEAQBAEAQBAEAQBAEAQBAMZgHO7V7UKrNXplF1i8GbOK6z5M4B3m+6vxIkW5u6dBdrj0O1GhOrwNWw9v3NctOpFZ7wMa3rDL4lG8yshJ+qCQQeh4TnaXsbjKSw0b3FtKjh5ycd9IP0r9y76fZ26zrlXuOGVGBwQi8mIPMnh75OI2Dyy7tVtCxstqtQzE8MOwyemFXA+AEGcHcdiKNr02m9rt0PjvK7yX70AYBYDirYx4s5888pXVtp0abwu14fcl07KpJZeh6ts7tNU+Fv/cWHgA5G4x+5ZyPXgcH0kmhc0667D+HM4VaM6b7SOa+kG+qh1uWxC+8jWVA5fh4d8KPuEqc+SnpOF3axq9pPDw14rivJ4fmjahVcH3GytwQCDkEAg+YPKeXkmnhl6tVlHlX0p6ne1aJ0rqHzZiT+gWek2VDFDPV+hUX0s1cdEROzPbO7SgIw72nopOGT8Lf0P6TpdWEK/a4S6/c1oXUqenFHcabt9oWGWdkPkyNw+IyJUS2VcJ6YZPje0mXVe0O8XNKWEMODEd2OPI+Pj+hkd0PZv+5JeGc+n3Ovtd9dlP0PvZ9d68LmR+B4gYIOeAPRuHXA901rOk9aaa/PkZpqa995NWs0GPFXnh9UHB/I31T6eyeo6zpTuM9mfn91zXfxRrOlzj+eH5g+tjar94ysQS6g5AI8S5B3hjwvjA3fuSFtWh/ajJLG76Pp1Wefecoy7er/AD7l0xwCTwA5+6UEU20kdi67KVEUb5GDcxsx5KcCvP5As+m2Nv8Ap7eFPovnxfzKSrPfm2XMlnMQBAEAQBAEAQBAEAQBAEAQBAI2v19dKF7nVFHDJ6k8gBzJPkOMN4Bx219tX6rKVb1FB9p/ZusHko/ulPmfF6LKq62nCCcaer68idRspS1noiPp6FRQqKFUcAAMATz85ynLelqy2jFRWEcl9JW1moqqFTlLWZt0qcME3CrkHpwsxn70ttjwftJT5JY8yDfyW6onlA9JflWetdiOyS6dRbcM3sOvHuh5D73mZ5y/vnVk4QfZXz/gtrW2UFvS4+h1d9qorMxwqgknyAGTK2EHJqMeJMk8LLPGu0G2bdfqFVSQhcJUnHAy2AzDqevpPVW1vC1pa8eLZR1qsq0tPgevbO2fXTWK0HADBJ4ljjBLHqZ5itWnVnvyf8FzTpxpx3YooNkbfSvVXaKzw7rkUHoysA256Y3sD0GJOuLWU6Ma8dcrX7kalXUZuk/gO0mkXfY2qClgHEgYDAbuCenIEe8zFtUk4Lceq5d3En0vY5lCqliXBvywcXtDsmqoTW7b3QNghj0AwM5+ctKN85yw4/neQ7jZUadLfjPXv+n4y/7F9iNwrdq1BbgUrOCF9X8z6dJEvto5zTpPxf2I9tafuqL4HfYlIWQgEd7mZilWCw9pj7Nfv8z93+UzNwpR36nDkub/AI6s4zqftjxJmi0jZ7rTgF/asd87q56uRzY9FHTyAmtlYVdpT9rUe7Dhp6R7vziRKtZUlhasmV7B1FpC6gVpVkb4R2c2DqvFRuqeR6kZHXMuLHYFO3rKrKW9jhoRqt25x3UsHWqMcp6AiGYAgCAIAgCAIAgCAIAgCAIAgFH2k2+NPu11r3mosB3EzgADm9h+qgPxPITjWrQpR358DenTlUluxOVWhmfvb2727B8RGAgPMVpyRf1OOJM81dXtSu8cF0+5c0LaFLvZIJkPwJJC2dcWRrXOFcllB4Ba8eH5jxH3zvWioyVOK4aeL5/Y5U5NrefP0KVthJq9T+03jNSqFprPDewSS7DyJPAemTJf6mVvR9lD3ub+hw9iq1T2kuHIo9DoU1O2LmAHd6fHAYwXUBV4D72T+WTKtWVKyjn3pf8AfQjwgqlw+iPQ5Qlocj9Juv7vSbg52uF/KPE38gPjLTZNLerOX+q9SFfTxT3epxP0eaXvNdXnkgez5DA/VhLXaM9y3l36eZBtI71ZeZ7JPLF2cptXs6mtpsPs2C641v5EPuYPodwe7nLWneSt5xXGO6sr4cSDKh7WLfPLKXRdq9Roz3G0qmdRwDgZJXlzOFcfrJU7Glcf3LeWH+fFHGNzOl2Kqyjp9ka/RMotoRVByN/uivvG9u4lfWo3S7E3nu3voSqdSi+1FY78Fl/xWj/Fr/jX/wAyP+lrf6vyO3tqf+yMNtOv6gez8Csw/i9n9ZlW0/3YXi8fyYdaPLXwNCai2z267a1+yu7vker72F/Lk+omZ01Bf25Rb6vOPgktX46dxylKpL9rS+Gf4JRW3c3Kt2hcHBGHcfD2QfXjIsaFLf8AaVm6kvJff0MqlLGFoX2wNt01V91cFoZeviKWZ5sHPHeJ5hjn1POestbmjUprdwsctNCqrUKkJa695L1Pamkf2S2XH7q7q/xvgfLM2q3lCnxlr3asxC3qT4IsdjbRF9e+qsviZSrYyrKcHiDg++d6c41IqUeDOcouMnFk6bmogCAIAgCAIAgCAIAgCAIBgwDzbZ93fGzUtxa9iwPlUCRUo9AuD7yx6zzG06znXceUdC6s6ajTUupNleSyv20c1hBztZa+HPDe3j8gY/CSLZJT33wis/b54OVb3cLnp+fA+9Tp+8IQjFS4LDo5+qv4RzPnwHLMU5+zTl+5/Lv8RKO893kjVt/aa6bT2Wn6o8I83PBR85i2outVUPP6itUVODkch9FB3v2p24szJk+ZO8x/Uy02xooIhWGu83xPQZSFkeefS5nGl8s2/PCY/rLzY2O38PqVu0OMfj9CL9E1Gbb38kVR8Tk/6ROm2JYpxj3+hps9dts9MJnny1K7s+wOnrYHO9vN8Wcs36kyTeJqtJPlj0Rxt3mmiTrSN3BQWEkKiYB33PsgZ/n0wT0mttTnUqKEH5dDNacYwcpErZ+wdTWgXuRniWw6AFicsQM8skyzrbMrVJuWV8+HIhU72nGOMP5G1tl6kf8A1yfc9X9WnP8A/Jr/AOy+Zv8Ar6XRmt9HqBz01vwNTfoHnN7Kr93mbq+pd5qdmX267U/FXYB/FjH6zlLZ9zH9vkbxu6L5iq1WGVII8wcyJKMovElhkiMlJZTPjUalUxnJJOFA4lj6D+szCm58P4MSmo8SbszY9+oRHytCOoYfXs3SM8vZU4Pm3ul3R2RFa1JZ7loVtTaDekUdbs7QpTWtdY8K+ZySScsSepJJJPrLiMVFYXAr223lkmZMCAIAgCAIAgCAIAgCAIAgGDAPN9tVotjLs2w53jvqVDaett7x4YENvc/ApIB+zKm/hap71T3u56k+1ddrEOHefK0X/WtT8tWP5uZTb9HlD/6/gsd2pzl8iNqKCt2mZ7HfxuBvbgAY1NjgqjjzHxnSM1KlUUY40XDPU0lFqcW3nX6FhqtSlalrGAHL3noAOpPkJGhCU5Yj+eJ2lJRWWcT2+0Opv0/fcVSs73c9dwjBdvvDy6AnrLfZ9SjSqezWrfPv6LuIF1CpOG/yXIi/RLcM6lOv7tvh4hN9sRzGEu812e9ZI9HlEWZx/wBJ+hL6QOOdThj+E+Fv5iWmyau7Wceq9CDfQzT3uhC+iWv9zqG87QvyQH/fOu2H2oLxNdnrSTO02lduU2ufq1u3yUn+kqqMd+pGPVr1JtR4g33HkfZHtTfpiK1Xvkdhivjvb5+wR1J6T013ZU7jV6PqU9C5lS0XA997L7HcYv1K7tpXwV8D3KkccnrYeRI5DgOpO1paRt44Wr5s1uLh1X3HSYksjmYAgGDAON7TULVqVYAKt1bFug36yvE+pV+f3BKfa1LejGaWvAsLCeG4vgati7DGqY3Wl+5ACoowBcM5ck4zuHwgYIzg8wRN7CzUaadRa5zj0Nbq5bniD04HbqoHAcAJakEzAEAQBAEAQBAEAQBAEAQBAEA4ztJtV7rH01LFak4XupwzuRnu0YcQACN4jjxwOsrr+99hHdj7z+RLtbf2jzLgQqalRQqAKoGAAMAAcsCealJyeWXKSSwj6mDJG2gKihW8pun7RC8RxGDngQeOROtH2ilmnnPcc6m41iRBrbTId9d5yoPj/eW7o64c5A+ckuNxNbr0XTSP2ycU6Me0te/Vlnpa9RcqtTprCrgENYUrBBHDIY7w+KzvT2TVerkl8zlO/p8Emyio+jzWabUftenWnByH06WMxKtxbddlVc5CkL6c+Mtqts6tD2c3l9SDCuoVN+K06FwmvrLbrHcf7FgNb/wNg/EcJ5yraVqXvRZbwr05+6zbfSrqysMqwII8weBnGM3CSlHijq4qSwyl7G7MGnpsrU5Hf24PmAQo+QUD4SZtCq6tSMn/AKr56ke1p7kWl1JfaWlrNO9VeN+7dpXPLetYVjPp4uM12fHeuI92vkZuniky67B/R1RoALHIu1JHGwjwp5itenv5n05T1ZRHbwBAEAQBANGp0ldgAsRHAOQGUNg+Yz1gG4CAZgCAIAgCAIAgCAIAgCAIAgCAIB5sabdM1i6itwDba4tVWdLA9jOCWUHcPi4hsYx1Eor+xrTqupDVPzLS1uacYKEtMGF2tpz/AH1f8a/+ZVu3rLjB+RNVam+EkY/4tR/i1k+QYE/ITMbWtLhB+Rh16a4yRuq37SO509th+0U7tR+ezH6Zkunsy4fHReP2I872kuGpd7N7LsxD6wqwGCKUyUBHLfc8bPdgD0Mtrawp0HvcX1INa7nU04I6kCTyKMQDRq9FVau7bWli+TqGHyIgFBtDY+zKMG1Kq88l3mG9+GtTx9wE5yhTWrS+RspT4Js5vY1W7UMLugs7hcYwHdmAweWARwnlryalXk1wLy3i40kmTdHV3mq0qD6rtc34a1IH+d65M2RTzVlLovmR9oSxBR6s70T0KKkzAEAQBAEAQBAEAQBAEAQBAEAQBAEAQBAEAQBAEA1WadG9pVPvAMA+kpUclA9wAgH3AEAwTAKfXdptNU5rLM7r7S1o9m6fJiowD6E5nKpWp0/feDeFOU/dWSr2n2rDqK9ET3je0zoy9yvLJRgMsfqjlwJPAceFxe06VPfTzngdaVtOct3gU+n0iqSxy9je1Y53nb3t/QcB0Anm69zUrPM38ORcUqMKaxE2XWqilnICqCSTyAHMzjGLk8I6NpLLL/sjs0qrX2gi24DCnnXUOKL7zneb1OOk9baW6oU1Hnz8Shr1nVnvHRSScRAEAQBAEAQBAEAQBAEAQBAEAQBAEAQBAEAQBAEAQBAEAQDRrUY1uKzuuVYKT0Yg7p+cA4jR7D1aIqCheA4nvl4nqc4ySTxyeJzKSrsqpUm5Oa17iyhfQhFRUT43mDtXYpR1AJUkHwtnBDA4IO6fXhylbdWk7dpS580TKNeNZNo2SKdym7QXkDhyrHfMPtlGBRT6Fhy64lhYYhNTxzwvr+d5Euu1Fx7snqonpylMwBAEAQBAEAQBAEAQBAEAQBAEAQBAEAQBAEAQBAEAQBAEAQBAKbtHtg0Kq1gNdZkVqeQAGWZvujI95IHWca9aNGDnI6UqbqS3YnIjwZaxmstsYZbGXsc8FVVHyCjgB855qc6t5Vx8uiLmMYW8PzUk6zTX0rW96KEchTutk1s3BN/hg5OBkciRz5yVcbLlTpbyllrjp6HClfKc91rCZnZOnpOtr7+tHLIRWzgHdsQ74AzyJUsfyTtseaxKHfk57Qi8qXwO9l2VogCAIAgCAIAgCAIAgCAIAgCAIAgCAIAgCAIAgCAIAgCAIAgCAct2u0FrW03VVtaFWytlUrvDfKMpAYgEeAg8eokK+tpV6e7F65zqSbWsqUsyNvZ3YLI/f6nHe4IRAcrSp58ernq3TkOpO1paRt44WrfFmtevKq9eBd7R0S3VPVZ7LqVOOYz1HkQeIPpJTWdDgcJq9matVKGp2sQg121bu6zKc1txI3TkDIPDiRkiUy2fVo19+k9Pp0LJ3cKlLdqcT0Cje3Rv43sDexyzjjj0zLorTZAEAQBAEAQBAEAQBAEAQBAEAQBAEAQBAEAQBAEAQBAEAQBAEA+TMAzMgzAPkwDImOYMzIEAQBAEAQBAEAQBAEAQBAEAQBAEAQD/2Q=="/>
          <p:cNvSpPr>
            <a:spLocks noChangeAspect="1" noChangeArrowheads="1"/>
          </p:cNvSpPr>
          <p:nvPr/>
        </p:nvSpPr>
        <p:spPr bwMode="auto">
          <a:xfrm>
            <a:off x="1524000" y="-38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3" y="2535963"/>
            <a:ext cx="2027001" cy="20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1551175" y="2535964"/>
            <a:ext cx="2145170" cy="216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925" y="68186"/>
            <a:ext cx="2027001" cy="20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6168008" y="4462596"/>
            <a:ext cx="2145170" cy="216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058" y="4627820"/>
            <a:ext cx="2027001" cy="20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8567972" y="2079475"/>
            <a:ext cx="2145170" cy="216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178" y="1073830"/>
            <a:ext cx="2027001" cy="20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Connecteur droit avec flèche 14"/>
          <p:cNvCxnSpPr/>
          <p:nvPr/>
        </p:nvCxnSpPr>
        <p:spPr>
          <a:xfrm flipH="1">
            <a:off x="3255206" y="3789040"/>
            <a:ext cx="682399" cy="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H="1">
            <a:off x="5826809" y="2780928"/>
            <a:ext cx="682398" cy="379724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 flipV="1">
            <a:off x="5826809" y="4170929"/>
            <a:ext cx="648166" cy="502643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H="1">
            <a:off x="8312266" y="1013689"/>
            <a:ext cx="682398" cy="379724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 flipV="1">
            <a:off x="8005299" y="2658010"/>
            <a:ext cx="648166" cy="502643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H="1" flipV="1">
            <a:off x="7814339" y="5795095"/>
            <a:ext cx="995855" cy="1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43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738"/>
    </mc:Choice>
    <mc:Fallback xmlns="">
      <p:transition spd="slow" advTm="43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7845558" y="5815825"/>
            <a:ext cx="887276" cy="89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1990135" y="4753345"/>
            <a:ext cx="887276" cy="89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35950" name="Group 78"/>
          <p:cNvGraphicFramePr>
            <a:graphicFrameLocks noGrp="1"/>
          </p:cNvGraphicFramePr>
          <p:nvPr/>
        </p:nvGraphicFramePr>
        <p:xfrm>
          <a:off x="1675046" y="305816"/>
          <a:ext cx="8857108" cy="6408739"/>
        </p:xfrm>
        <a:graphic>
          <a:graphicData uri="http://schemas.openxmlformats.org/drawingml/2006/table">
            <a:tbl>
              <a:tblPr/>
              <a:tblGrid>
                <a:gridCol w="8065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8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8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9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A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8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35966" name="Text Box 94"/>
          <p:cNvSpPr txBox="1">
            <a:spLocks noChangeArrowheads="1"/>
          </p:cNvSpPr>
          <p:nvPr/>
        </p:nvSpPr>
        <p:spPr bwMode="auto">
          <a:xfrm>
            <a:off x="10003231" y="5965585"/>
            <a:ext cx="358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000" dirty="0"/>
              <a:t>8</a:t>
            </a: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5609620" y="415427"/>
            <a:ext cx="887276" cy="89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977" y="2535909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3010244" y="2595398"/>
            <a:ext cx="887276" cy="89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810" y="3593922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5674934" y="3667059"/>
            <a:ext cx="887276" cy="89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154" y="3600878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17" y="4647074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197" y="4672914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531" y="4676819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6965043" y="4709013"/>
            <a:ext cx="887276" cy="89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412" y="5725171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3966476" y="5715266"/>
            <a:ext cx="887276" cy="89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064" y="5720940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982" y="5723866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5905301" y="5786255"/>
            <a:ext cx="887276" cy="89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578" y="5722499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480" y="5752069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 Box 94"/>
          <p:cNvSpPr txBox="1">
            <a:spLocks noChangeArrowheads="1"/>
          </p:cNvSpPr>
          <p:nvPr/>
        </p:nvSpPr>
        <p:spPr bwMode="auto">
          <a:xfrm>
            <a:off x="9976243" y="4957775"/>
            <a:ext cx="358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000" dirty="0"/>
              <a:t>5</a:t>
            </a:r>
          </a:p>
        </p:txBody>
      </p:sp>
      <p:sp>
        <p:nvSpPr>
          <p:cNvPr id="53" name="Text Box 94"/>
          <p:cNvSpPr txBox="1">
            <a:spLocks noChangeArrowheads="1"/>
          </p:cNvSpPr>
          <p:nvPr/>
        </p:nvSpPr>
        <p:spPr bwMode="auto">
          <a:xfrm>
            <a:off x="9959688" y="3915819"/>
            <a:ext cx="358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000" dirty="0"/>
              <a:t>3</a:t>
            </a:r>
          </a:p>
        </p:txBody>
      </p:sp>
      <p:sp>
        <p:nvSpPr>
          <p:cNvPr id="54" name="Text Box 94"/>
          <p:cNvSpPr txBox="1">
            <a:spLocks noChangeArrowheads="1"/>
          </p:cNvSpPr>
          <p:nvPr/>
        </p:nvSpPr>
        <p:spPr bwMode="auto">
          <a:xfrm>
            <a:off x="9959688" y="2844159"/>
            <a:ext cx="358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000" dirty="0"/>
              <a:t>2</a:t>
            </a:r>
          </a:p>
        </p:txBody>
      </p:sp>
      <p:sp>
        <p:nvSpPr>
          <p:cNvPr id="55" name="Text Box 94"/>
          <p:cNvSpPr txBox="1">
            <a:spLocks noChangeArrowheads="1"/>
          </p:cNvSpPr>
          <p:nvPr/>
        </p:nvSpPr>
        <p:spPr bwMode="auto">
          <a:xfrm>
            <a:off x="9959687" y="1721331"/>
            <a:ext cx="358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000" dirty="0"/>
              <a:t>1</a:t>
            </a: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929" y="1434700"/>
            <a:ext cx="933831" cy="92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 Box 94"/>
          <p:cNvSpPr txBox="1">
            <a:spLocks noChangeArrowheads="1"/>
          </p:cNvSpPr>
          <p:nvPr/>
        </p:nvSpPr>
        <p:spPr bwMode="auto">
          <a:xfrm>
            <a:off x="9959687" y="664189"/>
            <a:ext cx="358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000" dirty="0"/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313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78"/>
    </mc:Choice>
    <mc:Fallback xmlns="">
      <p:transition spd="slow" advTm="30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966" grpId="0"/>
      <p:bldP spid="52" grpId="0"/>
      <p:bldP spid="53" grpId="0"/>
      <p:bldP spid="54" grpId="0"/>
      <p:bldP spid="55" grpId="0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0.7|0.6|0.7|0.6|0.6|0.5|0.6|0.7|0.6|0.6|0.5|0.5|0.6|0.5|0.6|0.6|0.7|0.6|0.5|0.6|0.6|0.7|0.6|0.5|0.5|0.7|0.6|0.6|0.5|0.6|0.5|0.4|0.6|0.6|0.7|0.6|0.5|0.7|0.6|0.5|0.6|0.6|0.5|0.5|0.6|0.6|0.6|0.5|0.5|0.6|0.7|0.6|0.5|3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0.5|0.7|0.5|0.5|0.6|0.5|0.5|0.5|0.5|0.5|0.5|0.5|0.4|0.6|0.5|0.5|0.5|0.5|0.6|0.6|0.6|0.5|0.7|0.5|0.6|0.6|0.6|0.6|0.6|0.5|0.6|0.8|4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|2|5.2|12.8|5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|2|5.2|12.8|5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6|3.2|4.5|3.4|4.1|0.7|2|2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2.8|1.6|1.8|14.3|2|1.1|3|7.4|2.2|2|3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2.2|1.4|1.4|1.4|1.3|2.9|15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1|12.1|5|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.6|1.2|1.6|1.1|0.9|2|1|2.9|2.9|0.9|0.5|0.6|0.5|1"/>
</p:tagLst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6031</TotalTime>
  <Words>225</Words>
  <Application>Microsoft Office PowerPoint</Application>
  <PresentationFormat>Grand écran</PresentationFormat>
  <Paragraphs>67</Paragraphs>
  <Slides>16</Slides>
  <Notes>3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1_Thème Office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Constructions à la règle et au compas</dc:title>
  <dc:creator>Christian Côté</dc:creator>
  <cp:lastModifiedBy>Christian Côté</cp:lastModifiedBy>
  <cp:revision>323</cp:revision>
  <dcterms:created xsi:type="dcterms:W3CDTF">2005-11-20T06:17:36Z</dcterms:created>
  <dcterms:modified xsi:type="dcterms:W3CDTF">2024-05-04T12:18:39Z</dcterms:modified>
</cp:coreProperties>
</file>