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62" r:id="rId4"/>
    <p:sldId id="279" r:id="rId5"/>
    <p:sldId id="280" r:id="rId6"/>
    <p:sldId id="287" r:id="rId7"/>
    <p:sldId id="288" r:id="rId8"/>
    <p:sldId id="272" r:id="rId9"/>
    <p:sldId id="291" r:id="rId10"/>
    <p:sldId id="289" r:id="rId11"/>
    <p:sldId id="290" r:id="rId12"/>
    <p:sldId id="257" r:id="rId13"/>
    <p:sldId id="276" r:id="rId14"/>
    <p:sldId id="277" r:id="rId15"/>
    <p:sldId id="260" r:id="rId16"/>
    <p:sldId id="266" r:id="rId17"/>
    <p:sldId id="267" r:id="rId18"/>
    <p:sldId id="268" r:id="rId19"/>
    <p:sldId id="269" r:id="rId20"/>
    <p:sldId id="261" r:id="rId21"/>
    <p:sldId id="278" r:id="rId22"/>
    <p:sldId id="259" r:id="rId23"/>
    <p:sldId id="265" r:id="rId24"/>
    <p:sldId id="273" r:id="rId25"/>
    <p:sldId id="274" r:id="rId26"/>
    <p:sldId id="275" r:id="rId27"/>
    <p:sldId id="264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CE002B-CD52-4C3A-96D4-9DC2A833F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CF10E58-8BCC-4C68-9796-0FED7F850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FEDD40-27AC-424D-BCBE-1C3004DC7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C1C292-EEDA-431C-BC60-E0D95590F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9B4B3F-4716-4FB0-B1B7-AD757759E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33929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A8AE37-CA07-4BB5-B0FD-AA07B278A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7548BE-37B6-491C-98CD-EA980FC00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F53A0F-5833-42BD-9E0B-36BA3E295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094C9B-0A92-4209-A3A7-17BA97F87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3D3E71-19E2-4DE6-B699-0B0E2959B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98969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B00AA9-BF2E-4658-8A78-B223A7D4B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307E0A-D72F-4A04-8316-3B755F2A7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7826CE-0A70-4592-8EF0-2450C4B51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3423B8-FECC-483E-9276-5D4F703FE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BDC9CE-7C1A-49C3-8C00-C6483311A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18980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E64DE7-B2AB-4A33-8897-A86D4BEF3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F6D262-DA89-4153-8605-AE435CF24A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B47DBB2-89B7-4394-9DAD-F51E5E592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EF7ED5-A96A-499F-8290-DF7299214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3732D4-0ED5-4AE1-A71B-8D79C3008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81059B-7A69-4062-B893-2976E32E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17675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9FE84C-DBE8-4F7F-926C-CB7CF2440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352345-8A48-4FD7-BACD-E3AF160CC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4515F7A-43D4-4F2A-A036-4E9D77D75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0D1AA85-BE2C-4AD3-B7FD-F4024D5154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D3DD79A-C54B-441A-B40A-BB92BF0611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8344952-EB39-421A-8FA2-1A6747133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20DB21B-9F4F-4179-92B4-F9A01DD33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B68710E-AD36-4C4A-A54C-4256A1248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1479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ACBAB6-8D9B-44E2-A66A-80BBB8CF0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D7C1C02-970D-432C-AB60-A8E07E2A2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CC663C4-756C-44EF-AC91-A496A1003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9BA231C-A610-4A26-8F9B-6BB8F8D62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65218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8B6F420-F2FE-4502-9C76-C84ECC7BE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57EC016-86F3-4135-87F3-1E0167FA2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28CAC5-8DF3-4383-84EE-8E9C1BC33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09104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C41617-252B-4FDD-88FE-67AABAD3C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BC76CE-F72D-4DE8-A293-08648D79F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502B599-EED5-472A-8026-8620423C6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80CE95-312D-4195-9490-2C38EE67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63675D-6B93-4722-B827-7E748470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032D7B1-69C2-4268-B907-E9498C0D6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3395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648856-53EF-4E8F-A9AE-791CCEE39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2F4EAF0-5E9D-4B14-AC1A-B5BEBFA2D2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34A9C57-4A91-472C-9DC4-F103D8D9A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569254-834C-4D03-AB33-B4D4A105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2F42656-679C-4997-95D7-EB74BA934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35A986-3541-463E-A9B8-C5E57312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8054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979AFE-A1ED-4C09-A845-2F31E8C45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1CA5194-586A-4134-8AB7-E11550A364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4039B1-938D-48BD-A411-18FDA3718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7EB20E-BF9D-4F5D-AD3A-3E41783A0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DE4116D-CCA9-4B5A-80BA-E494A9FC8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138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DFC353B-DF6A-4D5D-AE19-7B92C10730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15E5E7B-E2A9-4561-8946-FF17B87CA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D024C4-4C61-499F-BE7D-B609690D9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4BA5B3-699F-40C6-9FC6-06E071363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2FB531-F967-4661-9414-2C8069CC5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23001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B1E32D1-D6A9-4E46-B50B-46F3DA3F5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249984-550C-4D63-BC33-C3313D58FF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C96076-8F2C-44FB-9642-330508B4DE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750E4-8CE0-44F1-9A76-5CFAD873DAB6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4DD31BE-DC8B-489D-859D-D532E8837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6B8C28-CC98-46E3-855F-B11BF310B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7CE5B-0700-460B-A3DE-83BD50C9A10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69432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B31830C-5FA7-7D84-EAFA-50F8A81954E5}"/>
              </a:ext>
            </a:extLst>
          </p:cNvPr>
          <p:cNvSpPr txBox="1"/>
          <p:nvPr/>
        </p:nvSpPr>
        <p:spPr>
          <a:xfrm>
            <a:off x="867052" y="2613392"/>
            <a:ext cx="1045789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Escher : achever l’inachevable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797003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BDC2884-6964-4D75-81C7-F1339C649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9587" y="523648"/>
            <a:ext cx="7972826" cy="581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55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Escher: Journey into Infinity review – meet the man who pictured the  impossible | Movies | The Guardian">
            <a:extLst>
              <a:ext uri="{FF2B5EF4-FFF2-40B4-BE49-F238E27FC236}">
                <a16:creationId xmlns:a16="http://schemas.microsoft.com/office/drawing/2014/main" id="{8489368F-248D-49CF-A79E-CE9920C6E40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1906" y="330822"/>
            <a:ext cx="8268188" cy="61963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7670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The impossible world of MC Escher | Art and design | The Guardian">
            <a:extLst>
              <a:ext uri="{FF2B5EF4-FFF2-40B4-BE49-F238E27FC236}">
                <a16:creationId xmlns:a16="http://schemas.microsoft.com/office/drawing/2014/main" id="{2F4265C9-4304-4260-86F8-40171BB6851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14" y="250428"/>
            <a:ext cx="10578971" cy="63571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92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M. C. Escher | Belvedere (1958) | Artsy">
            <a:extLst>
              <a:ext uri="{FF2B5EF4-FFF2-40B4-BE49-F238E27FC236}">
                <a16:creationId xmlns:a16="http://schemas.microsoft.com/office/drawing/2014/main" id="{FB868634-BE00-48D2-86A7-8CD3D521324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555" y="240982"/>
            <a:ext cx="4090890" cy="6376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7106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octobre 2013 – Girin Studio">
            <a:extLst>
              <a:ext uri="{FF2B5EF4-FFF2-40B4-BE49-F238E27FC236}">
                <a16:creationId xmlns:a16="http://schemas.microsoft.com/office/drawing/2014/main" id="{3630B965-FDA9-4350-AE4F-C13DEE107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81000"/>
            <a:ext cx="6096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822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M.C. Escher — Life and Work">
            <a:extLst>
              <a:ext uri="{FF2B5EF4-FFF2-40B4-BE49-F238E27FC236}">
                <a16:creationId xmlns:a16="http://schemas.microsoft.com/office/drawing/2014/main" id="{EFF0DB7A-BF38-41DA-8E1D-DA233FDA86C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545" y="52024"/>
            <a:ext cx="4486910" cy="6753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944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3: M.C. Escher's 1938 woodcut &quot;Waterfall&quot; demonstrating ambiguity in... |  Download Scientific Diagram">
            <a:extLst>
              <a:ext uri="{FF2B5EF4-FFF2-40B4-BE49-F238E27FC236}">
                <a16:creationId xmlns:a16="http://schemas.microsoft.com/office/drawing/2014/main" id="{16B4C133-9637-4C04-A7ED-7EF57ECF0E5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480" y="123890"/>
            <a:ext cx="5273040" cy="6610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222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3036B55E-6E52-4D71-8177-C33FDF94BB6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91562" y="-1889602"/>
            <a:ext cx="5808876" cy="106372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3390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onsume to create — THNK School of Creative Leadership">
            <a:extLst>
              <a:ext uri="{FF2B5EF4-FFF2-40B4-BE49-F238E27FC236}">
                <a16:creationId xmlns:a16="http://schemas.microsoft.com/office/drawing/2014/main" id="{7336AAC3-FCFA-4F10-A102-37C0D75DDE6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5201" y="19255"/>
            <a:ext cx="7701597" cy="6819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7720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27 Escher ideas | escher art, mc escher, escher tessellations">
            <a:extLst>
              <a:ext uri="{FF2B5EF4-FFF2-40B4-BE49-F238E27FC236}">
                <a16:creationId xmlns:a16="http://schemas.microsoft.com/office/drawing/2014/main" id="{9EDD75F9-337F-4FE0-AC1E-FBA2A3B74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687903" y="-523478"/>
            <a:ext cx="6816194" cy="790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401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851608E-037C-4234-B8A7-B327BB27B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673" y="438959"/>
            <a:ext cx="5970528" cy="5980082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317E080-3B4F-4390-968C-B8717C8724C3}"/>
              </a:ext>
            </a:extLst>
          </p:cNvPr>
          <p:cNvSpPr txBox="1"/>
          <p:nvPr/>
        </p:nvSpPr>
        <p:spPr>
          <a:xfrm>
            <a:off x="496866" y="1887941"/>
            <a:ext cx="43930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5400" dirty="0" err="1"/>
              <a:t>Print</a:t>
            </a:r>
            <a:r>
              <a:rPr lang="fr-CA" sz="5400" dirty="0"/>
              <a:t> </a:t>
            </a:r>
            <a:r>
              <a:rPr lang="fr-CA" sz="5400" dirty="0" err="1"/>
              <a:t>gallery</a:t>
            </a:r>
            <a:endParaRPr lang="fr-CA" sz="5400" dirty="0"/>
          </a:p>
          <a:p>
            <a:pPr algn="ctr"/>
            <a:endParaRPr lang="fr-CA" sz="5400" dirty="0"/>
          </a:p>
          <a:p>
            <a:pPr algn="ctr"/>
            <a:r>
              <a:rPr lang="fr-CA" sz="5400" dirty="0"/>
              <a:t>1956</a:t>
            </a:r>
          </a:p>
        </p:txBody>
      </p:sp>
    </p:spTree>
    <p:extLst>
      <p:ext uri="{BB962C8B-B14F-4D97-AF65-F5344CB8AC3E}">
        <p14:creationId xmlns:p14="http://schemas.microsoft.com/office/powerpoint/2010/main" val="390943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697D2F3-E3AE-4C99-9E0B-D60760518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55" y="30480"/>
            <a:ext cx="9383730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1457B9F-738A-4B27-9DC8-3B530A8EC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107283"/>
            <a:ext cx="2914650" cy="3495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317E080-3B4F-4390-968C-B8717C8724C3}"/>
              </a:ext>
            </a:extLst>
          </p:cNvPr>
          <p:cNvSpPr txBox="1"/>
          <p:nvPr/>
        </p:nvSpPr>
        <p:spPr>
          <a:xfrm>
            <a:off x="4667250" y="2418080"/>
            <a:ext cx="7609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>
                <a:solidFill>
                  <a:srgbClr val="FFC000"/>
                </a:solidFill>
                <a:latin typeface="Comic Sans MS" panose="030F0702030302020204" pitchFamily="66" charset="0"/>
              </a:rPr>
              <a:t>Hendrik </a:t>
            </a:r>
            <a:r>
              <a:rPr lang="fr-CA" sz="3200" dirty="0" err="1">
                <a:solidFill>
                  <a:srgbClr val="FFC000"/>
                </a:solidFill>
                <a:latin typeface="Comic Sans MS" panose="030F0702030302020204" pitchFamily="66" charset="0"/>
              </a:rPr>
              <a:t>Lenstra</a:t>
            </a:r>
            <a:endParaRPr lang="fr-CA" sz="32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237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B59519E-6BA6-4F7C-88DF-9256748D6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91" y="97"/>
            <a:ext cx="6846947" cy="685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948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E07A506-ED3E-4BBE-990E-BFED66574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91" y="97"/>
            <a:ext cx="6829956" cy="68614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FBC1381-DC11-424D-84C8-8AB7AAC204E6}"/>
              </a:ext>
            </a:extLst>
          </p:cNvPr>
          <p:cNvSpPr/>
          <p:nvPr/>
        </p:nvSpPr>
        <p:spPr>
          <a:xfrm>
            <a:off x="5364480" y="2636520"/>
            <a:ext cx="1889760" cy="18897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040616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8D28FA5-8DCD-4A02-A265-C5F026255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91" y="97"/>
            <a:ext cx="6829956" cy="686138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21DE5C-338E-4ADB-83DF-D88CC7F9973B}"/>
              </a:ext>
            </a:extLst>
          </p:cNvPr>
          <p:cNvSpPr/>
          <p:nvPr/>
        </p:nvSpPr>
        <p:spPr>
          <a:xfrm>
            <a:off x="5379720" y="2529840"/>
            <a:ext cx="1889760" cy="188976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66536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BA9935C-8AF7-4632-AA6C-2511F25D1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90" y="0"/>
            <a:ext cx="6868552" cy="68580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E4BF3CB-41F7-4C93-9CB1-8C0A12C67FBA}"/>
              </a:ext>
            </a:extLst>
          </p:cNvPr>
          <p:cNvSpPr/>
          <p:nvPr/>
        </p:nvSpPr>
        <p:spPr>
          <a:xfrm>
            <a:off x="5775960" y="2545080"/>
            <a:ext cx="1722120" cy="17221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680274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54970F4-FC4F-4A08-9259-615AD6B8D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89" y="97"/>
            <a:ext cx="6661996" cy="68931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2551A3-3A29-4408-8DBC-97D86EEE3ADB}"/>
              </a:ext>
            </a:extLst>
          </p:cNvPr>
          <p:cNvSpPr/>
          <p:nvPr/>
        </p:nvSpPr>
        <p:spPr>
          <a:xfrm>
            <a:off x="5684520" y="2377440"/>
            <a:ext cx="1783080" cy="17830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75315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E07A506-ED3E-4BBE-990E-BFED66574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91" y="97"/>
            <a:ext cx="6829956" cy="686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436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cherDroste">
            <a:hlinkClick r:id="" action="ppaction://media"/>
            <a:extLst>
              <a:ext uri="{FF2B5EF4-FFF2-40B4-BE49-F238E27FC236}">
                <a16:creationId xmlns:a16="http://schemas.microsoft.com/office/drawing/2014/main" id="{B5CD9ECB-598E-48C6-96A6-ED412105A7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9467" y="-213361"/>
            <a:ext cx="10253065" cy="707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9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2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C72485E-DD1F-4DBC-B081-FF063CD87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777" y="1228709"/>
            <a:ext cx="2431003" cy="92869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EF0D8B2-2814-4A1E-86AD-C6A32A5FC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088" y="1065592"/>
            <a:ext cx="1926429" cy="125493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8F19B76-B55D-4630-B1EA-889C5034F9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02" y="709601"/>
            <a:ext cx="2133723" cy="196691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1DE8DA7-A626-45FB-9D2F-3D766638E8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901" y="1286828"/>
            <a:ext cx="2204490" cy="79000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7113B28-4143-4ED1-92FF-5BE12DE73E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2826" y="1006124"/>
            <a:ext cx="1807556" cy="158906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49FE53F-1FC2-453F-8F36-5074131E6C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201" y="3962134"/>
            <a:ext cx="1576396" cy="196039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EA9516E-D569-44DF-9214-99008B6EEA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6772" y="4002218"/>
            <a:ext cx="1390650" cy="18764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1DA6138-AD77-4F32-A74F-1C773805BA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7800" y="4078418"/>
            <a:ext cx="1676400" cy="15621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5D6EA47-D883-4C69-BECD-2B0D9405F8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9967" y="4316543"/>
            <a:ext cx="1724025" cy="108585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32B4BCDF-628B-498A-A050-2DC8473568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29759" y="3559120"/>
            <a:ext cx="2224090" cy="236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72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D44EA2F-9FB6-4353-A4B8-711B6F853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260" y="551240"/>
            <a:ext cx="5760395" cy="576039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FB4150-2DA8-4242-9C8E-C948ECC1B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45" y="551240"/>
            <a:ext cx="5748759" cy="575795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C26CCC-6ADA-40D0-BD7A-B8CC829474EA}"/>
              </a:ext>
            </a:extLst>
          </p:cNvPr>
          <p:cNvSpPr/>
          <p:nvPr/>
        </p:nvSpPr>
        <p:spPr>
          <a:xfrm>
            <a:off x="7625080" y="1635760"/>
            <a:ext cx="3307080" cy="33070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54301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A73671A-4AC5-401A-B207-2A8C9B18F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695" y="553938"/>
            <a:ext cx="5732322" cy="57501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15EEEA4-3080-42D6-A0E3-88EE9C3C2C3E}"/>
              </a:ext>
            </a:extLst>
          </p:cNvPr>
          <p:cNvSpPr/>
          <p:nvPr/>
        </p:nvSpPr>
        <p:spPr>
          <a:xfrm>
            <a:off x="7625080" y="1635760"/>
            <a:ext cx="3307080" cy="33070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noFill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1C7B57-61AE-4E98-937D-FC5D5CA3F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45" y="551240"/>
            <a:ext cx="5748759" cy="575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87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8117456-EF1B-4A55-9786-EEBBAB847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695" y="553938"/>
            <a:ext cx="5741195" cy="57501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36EEFE-8ABA-4DC5-A5B7-EB733777D8ED}"/>
              </a:ext>
            </a:extLst>
          </p:cNvPr>
          <p:cNvSpPr/>
          <p:nvPr/>
        </p:nvSpPr>
        <p:spPr>
          <a:xfrm>
            <a:off x="7625080" y="1950720"/>
            <a:ext cx="2992120" cy="299212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noFill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F4CEF05-1DFE-4645-96D9-4CF2614EA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45" y="551240"/>
            <a:ext cx="5748759" cy="575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10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3F4580-2755-412F-8B66-23208F81B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696" y="553939"/>
            <a:ext cx="5732294" cy="57501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236EEFE-8ABA-4DC5-A5B7-EB733777D8ED}"/>
              </a:ext>
            </a:extLst>
          </p:cNvPr>
          <p:cNvSpPr/>
          <p:nvPr/>
        </p:nvSpPr>
        <p:spPr>
          <a:xfrm>
            <a:off x="7630159" y="1838960"/>
            <a:ext cx="3065723" cy="30657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noFill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2DEE659-CADC-4319-B60E-366FCC225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45" y="551240"/>
            <a:ext cx="5748759" cy="575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8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E066362-7E10-4808-BE29-A83A17062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696" y="553937"/>
            <a:ext cx="5741195" cy="575012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1E4F192-B2DC-4487-8566-576C4CE1C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345" y="551240"/>
            <a:ext cx="5748759" cy="575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418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lm escher droste">
            <a:hlinkClick r:id="" action="ppaction://media"/>
            <a:extLst>
              <a:ext uri="{FF2B5EF4-FFF2-40B4-BE49-F238E27FC236}">
                <a16:creationId xmlns:a16="http://schemas.microsoft.com/office/drawing/2014/main" id="{71C10785-F66C-4584-B18A-D33A7C4CA81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5600" y="-7620"/>
            <a:ext cx="9154160" cy="686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2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11</Words>
  <Application>Microsoft Office PowerPoint</Application>
  <PresentationFormat>Grand écran</PresentationFormat>
  <Paragraphs>6</Paragraphs>
  <Slides>27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Comic Sans MS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Christian Côté</dc:creator>
  <cp:lastModifiedBy>Christian Côté</cp:lastModifiedBy>
  <cp:revision>15</cp:revision>
  <dcterms:created xsi:type="dcterms:W3CDTF">2022-04-20T18:02:37Z</dcterms:created>
  <dcterms:modified xsi:type="dcterms:W3CDTF">2024-05-01T02:13:59Z</dcterms:modified>
</cp:coreProperties>
</file>