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7" r:id="rId2"/>
    <p:sldId id="291" r:id="rId3"/>
    <p:sldId id="295" r:id="rId4"/>
    <p:sldId id="294" r:id="rId5"/>
    <p:sldId id="296" r:id="rId6"/>
    <p:sldId id="297" r:id="rId7"/>
    <p:sldId id="298" r:id="rId8"/>
    <p:sldId id="292" r:id="rId9"/>
    <p:sldId id="29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AF400"/>
    <a:srgbClr val="CDC8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1" autoAdjust="0"/>
    <p:restoredTop sz="83794" autoAdjust="0"/>
  </p:normalViewPr>
  <p:slideViewPr>
    <p:cSldViewPr>
      <p:cViewPr varScale="1">
        <p:scale>
          <a:sx n="69" d="100"/>
          <a:sy n="69" d="100"/>
        </p:scale>
        <p:origin x="92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8.emf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2</a:t>
            </a:fld>
            <a:endParaRPr lang="fr-CA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F67B794B-1F35-EF29-FEC0-B3F4EEC846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034780"/>
              </p:ext>
            </p:extLst>
          </p:nvPr>
        </p:nvGraphicFramePr>
        <p:xfrm>
          <a:off x="3233738" y="4467225"/>
          <a:ext cx="39052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0002" imgH="209134" progId="Equation.DSMT4">
                  <p:embed/>
                </p:oleObj>
              </mc:Choice>
              <mc:Fallback>
                <p:oleObj name="Equation" r:id="rId3" imgW="390002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3738" y="4467225"/>
                        <a:ext cx="39052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98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351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670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936BF-C8AA-5DD6-FD17-29D64570D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0E8C26-DBAE-E122-0965-5782F71E3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4D1AF004-5B28-4431-B254-26DF20A69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BCE3CD-99DC-778E-F158-53529EF1D2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86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E1B6B-7738-9340-5E96-AB6D35C29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567511-19AC-A3F4-49A2-7549C5216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02A2958-B8E9-93DE-34C3-2A740D393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E9DD1D-E79A-DA67-EF1E-E5A42F7B81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74896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1FD7A-BFD3-4D50-957B-134FB29C9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400CE1-B8D3-14BD-9A96-B5072B92E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FFE2589-1141-EE3C-BC5F-7C7A32606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6E33B0-09E6-7EDC-5F49-EB9219998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151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8208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 est un nombre irrationnel comme pi.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4342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2025-06-17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7.png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16.emf"/><Relationship Id="rId3" Type="http://schemas.openxmlformats.org/officeDocument/2006/relationships/oleObject" Target="../embeddings/oleObject8.bin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3.emf"/><Relationship Id="rId17" Type="http://schemas.openxmlformats.org/officeDocument/2006/relationships/oleObject" Target="../embeddings/oleObject15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emf"/><Relationship Id="rId20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23" Type="http://schemas.openxmlformats.org/officeDocument/2006/relationships/image" Target="../media/image7.png"/><Relationship Id="rId10" Type="http://schemas.openxmlformats.org/officeDocument/2006/relationships/image" Target="../media/image12.e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9.e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4.emf"/><Relationship Id="rId22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9.emf"/><Relationship Id="rId3" Type="http://schemas.openxmlformats.org/officeDocument/2006/relationships/image" Target="../media/image26.png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4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8.emf"/><Relationship Id="rId5" Type="http://schemas.openxmlformats.org/officeDocument/2006/relationships/image" Target="../media/image21.emf"/><Relationship Id="rId15" Type="http://schemas.openxmlformats.org/officeDocument/2006/relationships/image" Target="../media/image30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7.emf"/><Relationship Id="rId14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5.emf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e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4.e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7.png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4EEDF14-A1BA-419E-D160-D408FB4DF808}"/>
                  </a:ext>
                </a:extLst>
              </p:cNvPr>
              <p:cNvSpPr txBox="1"/>
              <p:nvPr/>
            </p:nvSpPr>
            <p:spPr>
              <a:xfrm>
                <a:off x="2279576" y="2613392"/>
                <a:ext cx="763284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6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2=1</m:t>
                      </m:r>
                    </m:oMath>
                  </m:oMathPara>
                </a14:m>
                <a:endParaRPr lang="fr-CA" sz="6000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algn="ctr"/>
                <a:r>
                  <a:rPr lang="fr-CA" sz="4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Christian Côté</a:t>
                </a:r>
                <a:endParaRPr lang="fr-CA" sz="6000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4EEDF14-A1BA-419E-D160-D408FB4DF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613392"/>
                <a:ext cx="7632848" cy="1631216"/>
              </a:xfrm>
              <a:prstGeom prst="rect">
                <a:avLst/>
              </a:prstGeom>
              <a:blipFill>
                <a:blip r:embed="rId2"/>
                <a:stretch>
                  <a:fillRect b="-1535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C3807E0D-E381-E48A-7B87-220661C4D2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547615"/>
              </p:ext>
            </p:extLst>
          </p:nvPr>
        </p:nvGraphicFramePr>
        <p:xfrm>
          <a:off x="5871963" y="1041356"/>
          <a:ext cx="1009268" cy="541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0002" imgH="209134" progId="Equation.DSMT4">
                  <p:embed/>
                </p:oleObj>
              </mc:Choice>
              <mc:Fallback>
                <p:oleObj name="Equation" r:id="rId3" imgW="390002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71963" y="1041356"/>
                        <a:ext cx="1009268" cy="541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FDA534F0-FC2E-4EF4-959F-0E9E587879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534474"/>
              </p:ext>
            </p:extLst>
          </p:nvPr>
        </p:nvGraphicFramePr>
        <p:xfrm>
          <a:off x="5665841" y="1703395"/>
          <a:ext cx="1268730" cy="614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052" imgH="239252" progId="Equation.DSMT4">
                  <p:embed/>
                </p:oleObj>
              </mc:Choice>
              <mc:Fallback>
                <p:oleObj name="Equation" r:id="rId5" imgW="495052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65841" y="1703395"/>
                        <a:ext cx="1268730" cy="614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EF528AC1-FF6B-5D67-2E6B-3A82E0676A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258377"/>
              </p:ext>
            </p:extLst>
          </p:nvPr>
        </p:nvGraphicFramePr>
        <p:xfrm>
          <a:off x="5113074" y="2430005"/>
          <a:ext cx="2382935" cy="614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0136" imgH="239252" progId="Equation.DSMT4">
                  <p:embed/>
                </p:oleObj>
              </mc:Choice>
              <mc:Fallback>
                <p:oleObj name="Equation" r:id="rId7" imgW="930136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13074" y="2430005"/>
                        <a:ext cx="2382935" cy="614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E2BE6687-C6A9-941A-52EF-9C3527D0B8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577710"/>
              </p:ext>
            </p:extLst>
          </p:nvPr>
        </p:nvGraphicFramePr>
        <p:xfrm>
          <a:off x="3912507" y="3205975"/>
          <a:ext cx="3611000" cy="614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10303" imgH="239252" progId="Equation.DSMT4">
                  <p:embed/>
                </p:oleObj>
              </mc:Choice>
              <mc:Fallback>
                <p:oleObj name="Equation" r:id="rId9" imgW="1410303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12507" y="3205975"/>
                        <a:ext cx="3611000" cy="614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ED649C88-1C09-EDD3-ED2D-15AE54ABBC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6413842"/>
              </p:ext>
            </p:extLst>
          </p:nvPr>
        </p:nvGraphicFramePr>
        <p:xfrm>
          <a:off x="5339435" y="3889135"/>
          <a:ext cx="1469560" cy="513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00102" imgH="209134" progId="Equation.DSMT4">
                  <p:embed/>
                </p:oleObj>
              </mc:Choice>
              <mc:Fallback>
                <p:oleObj name="Equation" r:id="rId11" imgW="600102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39435" y="3889135"/>
                        <a:ext cx="1469560" cy="513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A295C90F-90A1-CB0F-9861-5931AE49EB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137587"/>
              </p:ext>
            </p:extLst>
          </p:nvPr>
        </p:nvGraphicFramePr>
        <p:xfrm>
          <a:off x="5849104" y="4558584"/>
          <a:ext cx="1001648" cy="517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74691" imgH="194286" progId="Equation.DSMT4">
                  <p:embed/>
                </p:oleObj>
              </mc:Choice>
              <mc:Fallback>
                <p:oleObj name="Equation" r:id="rId13" imgW="374691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849104" y="4558584"/>
                        <a:ext cx="1001648" cy="517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3E23B191-5EDE-E13E-3A4E-4AC2B865FC72}"/>
              </a:ext>
            </a:extLst>
          </p:cNvPr>
          <p:cNvSpPr/>
          <p:nvPr/>
        </p:nvSpPr>
        <p:spPr>
          <a:xfrm>
            <a:off x="5794985" y="996586"/>
            <a:ext cx="1163224" cy="66054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3BB9A8-8321-AB05-2381-B819249E0E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04112" y="4221088"/>
            <a:ext cx="1276386" cy="19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2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B08DB735-D76C-32D3-4FDC-9ED93D23F3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578888"/>
              </p:ext>
            </p:extLst>
          </p:nvPr>
        </p:nvGraphicFramePr>
        <p:xfrm>
          <a:off x="2418772" y="1350407"/>
          <a:ext cx="591313" cy="50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4985" imgH="194286" progId="Equation.DSMT4">
                  <p:embed/>
                </p:oleObj>
              </mc:Choice>
              <mc:Fallback>
                <p:oleObj name="Equation" r:id="rId3" imgW="224985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8772" y="1350407"/>
                        <a:ext cx="591313" cy="50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B6E53BFB-A53F-E0C9-3CC1-546B8CCD3B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039773"/>
              </p:ext>
            </p:extLst>
          </p:nvPr>
        </p:nvGraphicFramePr>
        <p:xfrm>
          <a:off x="2985702" y="1463783"/>
          <a:ext cx="414528" cy="3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134473" progId="Equation.DSMT4">
                  <p:embed/>
                </p:oleObj>
              </mc:Choice>
              <mc:Fallback>
                <p:oleObj name="Equation" r:id="rId5" imgW="149706" imgH="13447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85702" y="1463783"/>
                        <a:ext cx="414528" cy="3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DD06B3D-3EC0-3528-27F6-BDAFB6BD6A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130077"/>
              </p:ext>
            </p:extLst>
          </p:nvPr>
        </p:nvGraphicFramePr>
        <p:xfrm>
          <a:off x="4399974" y="1475975"/>
          <a:ext cx="414528" cy="3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134473" progId="Equation.DSMT4">
                  <p:embed/>
                </p:oleObj>
              </mc:Choice>
              <mc:Fallback>
                <p:oleObj name="Equation" r:id="rId5" imgW="149706" imgH="134473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B6E53BFB-A53F-E0C9-3CC1-546B8CCD3B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99974" y="1475975"/>
                        <a:ext cx="414528" cy="3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3C87291A-7E61-7613-4F31-F233F0A3C9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234774"/>
              </p:ext>
            </p:extLst>
          </p:nvPr>
        </p:nvGraphicFramePr>
        <p:xfrm>
          <a:off x="6100758" y="1475975"/>
          <a:ext cx="414528" cy="3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134473" progId="Equation.DSMT4">
                  <p:embed/>
                </p:oleObj>
              </mc:Choice>
              <mc:Fallback>
                <p:oleObj name="Equation" r:id="rId5" imgW="149706" imgH="134473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0DD06B3D-3EC0-3528-27F6-BDAFB6BD6A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00758" y="1475975"/>
                        <a:ext cx="414528" cy="3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4319294C-C544-4884-FE55-8283152C7B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196909"/>
              </p:ext>
            </p:extLst>
          </p:nvPr>
        </p:nvGraphicFramePr>
        <p:xfrm>
          <a:off x="7923462" y="1469879"/>
          <a:ext cx="414528" cy="3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134473" progId="Equation.DSMT4">
                  <p:embed/>
                </p:oleObj>
              </mc:Choice>
              <mc:Fallback>
                <p:oleObj name="Equation" r:id="rId5" imgW="149706" imgH="134473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3C87291A-7E61-7613-4F31-F233F0A3C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23462" y="1469879"/>
                        <a:ext cx="414528" cy="3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222903EF-1BDD-94FC-DC07-15F476F45B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166774"/>
              </p:ext>
            </p:extLst>
          </p:nvPr>
        </p:nvGraphicFramePr>
        <p:xfrm>
          <a:off x="8904918" y="1475975"/>
          <a:ext cx="414528" cy="3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134473" progId="Equation.DSMT4">
                  <p:embed/>
                </p:oleObj>
              </mc:Choice>
              <mc:Fallback>
                <p:oleObj name="Equation" r:id="rId5" imgW="149706" imgH="134473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4319294C-C544-4884-FE55-8283152C7B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04918" y="1475975"/>
                        <a:ext cx="414528" cy="3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A80B08A-4525-3EFE-A941-58596BC470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23944"/>
              </p:ext>
            </p:extLst>
          </p:nvPr>
        </p:nvGraphicFramePr>
        <p:xfrm>
          <a:off x="3369750" y="1247111"/>
          <a:ext cx="1042415" cy="720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0002" imgH="269371" progId="Equation.DSMT4">
                  <p:embed/>
                </p:oleObj>
              </mc:Choice>
              <mc:Fallback>
                <p:oleObj name="Equation" r:id="rId7" imgW="390002" imgH="26937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69750" y="1247111"/>
                        <a:ext cx="1042415" cy="720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78FF201A-EF2E-0E12-FD7B-542BDE1361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834425"/>
              </p:ext>
            </p:extLst>
          </p:nvPr>
        </p:nvGraphicFramePr>
        <p:xfrm>
          <a:off x="4775397" y="1260300"/>
          <a:ext cx="1349743" cy="714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09937" imgH="269371" progId="Equation.DSMT4">
                  <p:embed/>
                </p:oleObj>
              </mc:Choice>
              <mc:Fallback>
                <p:oleObj name="Equation" r:id="rId9" imgW="509937" imgH="26937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75397" y="1260300"/>
                        <a:ext cx="1349743" cy="714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E5283198-53DC-5A17-020E-34AA016A5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05902"/>
              </p:ext>
            </p:extLst>
          </p:nvPr>
        </p:nvGraphicFramePr>
        <p:xfrm>
          <a:off x="6498531" y="1144417"/>
          <a:ext cx="1491986" cy="860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69905" imgH="329184" progId="Equation.DSMT4">
                  <p:embed/>
                </p:oleObj>
              </mc:Choice>
              <mc:Fallback>
                <p:oleObj name="Equation" r:id="rId11" imgW="569905" imgH="3291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98531" y="1144417"/>
                        <a:ext cx="1491986" cy="8602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17B7FB0A-77A5-DFB1-CE82-3C8E2B2E51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676658"/>
              </p:ext>
            </p:extLst>
          </p:nvPr>
        </p:nvGraphicFramePr>
        <p:xfrm>
          <a:off x="8299334" y="1200971"/>
          <a:ext cx="690927" cy="690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4756" imgH="254100" progId="Equation.DSMT4">
                  <p:embed/>
                </p:oleObj>
              </mc:Choice>
              <mc:Fallback>
                <p:oleObj name="Equation" r:id="rId13" imgW="254756" imgH="254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99334" y="1200971"/>
                        <a:ext cx="690927" cy="690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A25D3274-932B-28EB-9629-39C3334018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052770"/>
              </p:ext>
            </p:extLst>
          </p:nvPr>
        </p:nvGraphicFramePr>
        <p:xfrm>
          <a:off x="9297995" y="1346187"/>
          <a:ext cx="264362" cy="488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4624" imgH="194286" progId="Equation.DSMT4">
                  <p:embed/>
                </p:oleObj>
              </mc:Choice>
              <mc:Fallback>
                <p:oleObj name="Equation" r:id="rId15" imgW="104624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297995" y="1346187"/>
                        <a:ext cx="264362" cy="488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63CBCAD0-21DA-8330-F729-0B3F2482BB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202980"/>
              </p:ext>
            </p:extLst>
          </p:nvPr>
        </p:nvGraphicFramePr>
        <p:xfrm>
          <a:off x="5767757" y="2149227"/>
          <a:ext cx="1112522" cy="55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19773" imgH="209134" progId="Equation.DSMT4">
                  <p:embed/>
                </p:oleObj>
              </mc:Choice>
              <mc:Fallback>
                <p:oleObj name="Equation" r:id="rId17" imgW="419773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67757" y="2149227"/>
                        <a:ext cx="1112522" cy="556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1189BF61-47BA-AD5D-14E1-B80CA62E5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603909"/>
              </p:ext>
            </p:extLst>
          </p:nvPr>
        </p:nvGraphicFramePr>
        <p:xfrm>
          <a:off x="5773853" y="2868419"/>
          <a:ext cx="990602" cy="554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74691" imgH="209134" progId="Equation.DSMT4">
                  <p:embed/>
                </p:oleObj>
              </mc:Choice>
              <mc:Fallback>
                <p:oleObj name="Equation" r:id="rId19" imgW="374691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73853" y="2868419"/>
                        <a:ext cx="990602" cy="554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0388C71E-38B4-A7C4-1DBE-0A60F5F27F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653357"/>
              </p:ext>
            </p:extLst>
          </p:nvPr>
        </p:nvGraphicFramePr>
        <p:xfrm>
          <a:off x="5840910" y="3573223"/>
          <a:ext cx="1017746" cy="526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74691" imgH="194286" progId="Equation.DSMT4">
                  <p:embed/>
                </p:oleObj>
              </mc:Choice>
              <mc:Fallback>
                <p:oleObj name="Equation" r:id="rId21" imgW="374691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840910" y="3573223"/>
                        <a:ext cx="1017746" cy="526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D9267CCE-30D5-A933-4B19-0C6DB34A90D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1590" y="4290219"/>
            <a:ext cx="1276386" cy="19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3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9ADA2F55-FC5B-16C2-C79B-E5CC37A0C6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775369"/>
              </p:ext>
            </p:extLst>
          </p:nvPr>
        </p:nvGraphicFramePr>
        <p:xfrm>
          <a:off x="7240256" y="5601742"/>
          <a:ext cx="3032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560" imgH="164880" progId="Equation.DSMT4">
                  <p:embed/>
                </p:oleObj>
              </mc:Choice>
              <mc:Fallback>
                <p:oleObj name="Equation" r:id="rId3" imgW="88560" imgH="1648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7DBCE143-B5A6-A7F0-1F2C-DB5B432951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40256" y="5601742"/>
                        <a:ext cx="303213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42F1C985-F7C7-A7E0-39FC-116D6FD86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272764"/>
              </p:ext>
            </p:extLst>
          </p:nvPr>
        </p:nvGraphicFramePr>
        <p:xfrm>
          <a:off x="9911863" y="2962675"/>
          <a:ext cx="3032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560" imgH="164880" progId="Equation.DSMT4">
                  <p:embed/>
                </p:oleObj>
              </mc:Choice>
              <mc:Fallback>
                <p:oleObj name="Equation" r:id="rId3" imgW="88560" imgH="16488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9ADA2F55-FC5B-16C2-C79B-E5CC37A0C6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11863" y="2962675"/>
                        <a:ext cx="303213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996B3DA-054E-ED6C-B10C-1548996A3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863" y="692695"/>
            <a:ext cx="5040000" cy="5040000"/>
          </a:xfrm>
          <a:prstGeom prst="rect">
            <a:avLst/>
          </a:prstGeom>
        </p:spPr>
      </p:pic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33795397-51A4-07F6-C2DF-F02DDC0A1F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817086"/>
              </p:ext>
            </p:extLst>
          </p:nvPr>
        </p:nvGraphicFramePr>
        <p:xfrm>
          <a:off x="6523576" y="2461736"/>
          <a:ext cx="86136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4953" imgH="254100" progId="Equation.DSMT4">
                  <p:embed/>
                </p:oleObj>
              </mc:Choice>
              <mc:Fallback>
                <p:oleObj name="Equation" r:id="rId6" imgW="284953" imgH="254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23576" y="2461736"/>
                        <a:ext cx="861368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606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F2CBB-8276-B231-6118-AF7906C53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0F1B25A-D0BA-C93F-8D87-611A1EB78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411" y="670788"/>
            <a:ext cx="5025307" cy="5040000"/>
          </a:xfrm>
          <a:prstGeom prst="rect">
            <a:avLst/>
          </a:prstGeom>
        </p:spPr>
      </p:pic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75A1C75E-CACD-00EE-5F58-4C61E311F3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09940"/>
              </p:ext>
            </p:extLst>
          </p:nvPr>
        </p:nvGraphicFramePr>
        <p:xfrm>
          <a:off x="9696400" y="1725136"/>
          <a:ext cx="7794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15640" progId="Equation.DSMT4">
                  <p:embed/>
                </p:oleObj>
              </mc:Choice>
              <mc:Fallback>
                <p:oleObj name="Equation" r:id="rId4" imgW="228600" imgH="21564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9ADA2F55-FC5B-16C2-C79B-E5CC37A0C6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96400" y="1725136"/>
                        <a:ext cx="779462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DA1CD4F4-5547-4CD2-774C-1A623D518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331240"/>
              </p:ext>
            </p:extLst>
          </p:nvPr>
        </p:nvGraphicFramePr>
        <p:xfrm>
          <a:off x="6523576" y="2461736"/>
          <a:ext cx="86136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4953" imgH="254100" progId="Equation.DSMT4">
                  <p:embed/>
                </p:oleObj>
              </mc:Choice>
              <mc:Fallback>
                <p:oleObj name="Equation" r:id="rId6" imgW="284953" imgH="25410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33795397-51A4-07F6-C2DF-F02DDC0A1F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23576" y="2461736"/>
                        <a:ext cx="861368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310CA283-D6DE-36E3-C1F0-D852F0805C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954174"/>
              </p:ext>
            </p:extLst>
          </p:nvPr>
        </p:nvGraphicFramePr>
        <p:xfrm>
          <a:off x="8290647" y="2564904"/>
          <a:ext cx="7794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15640" progId="Equation.DSMT4">
                  <p:embed/>
                </p:oleObj>
              </mc:Choice>
              <mc:Fallback>
                <p:oleObj name="Equation" r:id="rId4" imgW="228600" imgH="21564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75A1C75E-CACD-00EE-5F58-4C61E311F3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90647" y="2564904"/>
                        <a:ext cx="779462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B0836699-BD91-6A00-BBA3-2F4F298F8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866262"/>
              </p:ext>
            </p:extLst>
          </p:nvPr>
        </p:nvGraphicFramePr>
        <p:xfrm>
          <a:off x="7351064" y="4102930"/>
          <a:ext cx="7794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15640" progId="Equation.DSMT4">
                  <p:embed/>
                </p:oleObj>
              </mc:Choice>
              <mc:Fallback>
                <p:oleObj name="Equation" r:id="rId4" imgW="228600" imgH="215640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310CA283-D6DE-36E3-C1F0-D852F0805C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1064" y="4102930"/>
                        <a:ext cx="779462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0AFF3992-455F-5EFE-F035-C332E4049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747785"/>
              </p:ext>
            </p:extLst>
          </p:nvPr>
        </p:nvGraphicFramePr>
        <p:xfrm>
          <a:off x="5951984" y="4839530"/>
          <a:ext cx="7794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15640" progId="Equation.DSMT4">
                  <p:embed/>
                </p:oleObj>
              </mc:Choice>
              <mc:Fallback>
                <p:oleObj name="Equation" r:id="rId4" imgW="228600" imgH="215640" progId="Equation.DSMT4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B0836699-BD91-6A00-BBA3-2F4F298F80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51984" y="4839530"/>
                        <a:ext cx="779462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0559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EACAF-055E-AE2A-7C91-5D6E1649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7B3D61-1721-6B5B-D084-8FAB6A4CB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411" y="670788"/>
            <a:ext cx="5083699" cy="5040000"/>
          </a:xfrm>
          <a:prstGeom prst="rect">
            <a:avLst/>
          </a:prstGeom>
        </p:spPr>
      </p:pic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A565D7DB-87F9-AF65-4DF4-B65DCCB403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195849"/>
              </p:ext>
            </p:extLst>
          </p:nvPr>
        </p:nvGraphicFramePr>
        <p:xfrm>
          <a:off x="6523576" y="2461736"/>
          <a:ext cx="86136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4953" imgH="254100" progId="Equation.DSMT4">
                  <p:embed/>
                </p:oleObj>
              </mc:Choice>
              <mc:Fallback>
                <p:oleObj name="Equation" r:id="rId4" imgW="284953" imgH="254100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DA1CD4F4-5547-4CD2-774C-1A623D5184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23576" y="2461736"/>
                        <a:ext cx="861368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D8A20668-EC43-19D7-9C72-CEF6FFFFEF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74330"/>
              </p:ext>
            </p:extLst>
          </p:nvPr>
        </p:nvGraphicFramePr>
        <p:xfrm>
          <a:off x="9710692" y="1247219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310CA283-D6DE-36E3-C1F0-D852F0805C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10692" y="1247219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77BF3F78-7DD0-620B-AADF-E41524AB46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978506"/>
              </p:ext>
            </p:extLst>
          </p:nvPr>
        </p:nvGraphicFramePr>
        <p:xfrm>
          <a:off x="8907805" y="1604058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8A20668-EC43-19D7-9C72-CEF6FFFFEF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07805" y="1604058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862BBB8E-C00A-097A-6DDE-4E82CBCCBE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428613"/>
              </p:ext>
            </p:extLst>
          </p:nvPr>
        </p:nvGraphicFramePr>
        <p:xfrm>
          <a:off x="8533991" y="2371312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8A20668-EC43-19D7-9C72-CEF6FFFFEF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33991" y="2371312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61AF1FE9-4396-E9FB-FA5B-DE0D9BE892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321963"/>
              </p:ext>
            </p:extLst>
          </p:nvPr>
        </p:nvGraphicFramePr>
        <p:xfrm>
          <a:off x="7731104" y="2728151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77BF3F78-7DD0-620B-AADF-E41524AB46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731104" y="2728151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0BB432EE-B1E0-7F90-55D6-6C9594A629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614801"/>
              </p:ext>
            </p:extLst>
          </p:nvPr>
        </p:nvGraphicFramePr>
        <p:xfrm>
          <a:off x="7443277" y="3518351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8A20668-EC43-19D7-9C72-CEF6FFFFEF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43277" y="3518351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6A025E79-372A-C104-2920-5BE86CB0A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570609"/>
              </p:ext>
            </p:extLst>
          </p:nvPr>
        </p:nvGraphicFramePr>
        <p:xfrm>
          <a:off x="6640390" y="3875190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77BF3F78-7DD0-620B-AADF-E41524AB46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40390" y="3875190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E32B48D5-F34D-48AB-6125-7B49C6D676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658408"/>
              </p:ext>
            </p:extLst>
          </p:nvPr>
        </p:nvGraphicFramePr>
        <p:xfrm>
          <a:off x="6294702" y="4655775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8A20668-EC43-19D7-9C72-CEF6FFFFEF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94702" y="4655775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7A2FF2A1-AAFD-B3D4-4BFD-2C0B86162F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659342"/>
              </p:ext>
            </p:extLst>
          </p:nvPr>
        </p:nvGraphicFramePr>
        <p:xfrm>
          <a:off x="5491815" y="5012614"/>
          <a:ext cx="491783" cy="46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77BF3F78-7DD0-620B-AADF-E41524AB46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91815" y="5012614"/>
                        <a:ext cx="491783" cy="464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13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9287-41EB-85A5-E1AC-431AA852B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85CF4BF-5DA5-21DA-8B79-80CA467FE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52" y="662714"/>
            <a:ext cx="5069216" cy="5040000"/>
          </a:xfrm>
          <a:prstGeom prst="rect">
            <a:avLst/>
          </a:prstGeom>
        </p:spPr>
      </p:pic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646564FD-9A78-C1C4-061F-4EB7A61A3E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195849"/>
              </p:ext>
            </p:extLst>
          </p:nvPr>
        </p:nvGraphicFramePr>
        <p:xfrm>
          <a:off x="6523576" y="2461736"/>
          <a:ext cx="86136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4953" imgH="254100" progId="Equation.DSMT4">
                  <p:embed/>
                </p:oleObj>
              </mc:Choice>
              <mc:Fallback>
                <p:oleObj name="Equation" r:id="rId4" imgW="284953" imgH="254100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DA1CD4F4-5547-4CD2-774C-1A623D5184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23576" y="2461736"/>
                        <a:ext cx="861368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3F850F9D-CB16-D826-E719-B941ADB7DB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040965"/>
              </p:ext>
            </p:extLst>
          </p:nvPr>
        </p:nvGraphicFramePr>
        <p:xfrm>
          <a:off x="7240256" y="5601742"/>
          <a:ext cx="3032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560" imgH="164880" progId="Equation.DSMT4">
                  <p:embed/>
                </p:oleObj>
              </mc:Choice>
              <mc:Fallback>
                <p:oleObj name="Equation" r:id="rId6" imgW="88560" imgH="16488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9ADA2F55-FC5B-16C2-C79B-E5CC37A0C6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0256" y="5601742"/>
                        <a:ext cx="303213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66E2942F-31D6-2812-DBB0-29018B7C31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474352"/>
              </p:ext>
            </p:extLst>
          </p:nvPr>
        </p:nvGraphicFramePr>
        <p:xfrm>
          <a:off x="9911863" y="2962675"/>
          <a:ext cx="3032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560" imgH="164880" progId="Equation.DSMT4">
                  <p:embed/>
                </p:oleObj>
              </mc:Choice>
              <mc:Fallback>
                <p:oleObj name="Equation" r:id="rId6" imgW="88560" imgH="164880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42F1C985-F7C7-A7E0-39FC-116D6FD86B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11863" y="2962675"/>
                        <a:ext cx="303213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47057082-BA7B-2FCA-3DAE-DBD649F819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035619"/>
              </p:ext>
            </p:extLst>
          </p:nvPr>
        </p:nvGraphicFramePr>
        <p:xfrm>
          <a:off x="2234908" y="1399597"/>
          <a:ext cx="820525" cy="733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4953" imgH="254100" progId="Equation.DSMT4">
                  <p:embed/>
                </p:oleObj>
              </mc:Choice>
              <mc:Fallback>
                <p:oleObj name="Equation" r:id="rId8" imgW="284953" imgH="254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34908" y="1399597"/>
                        <a:ext cx="820525" cy="733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F36AAB60-FB91-97CF-5F21-2856A561FD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891110"/>
              </p:ext>
            </p:extLst>
          </p:nvPr>
        </p:nvGraphicFramePr>
        <p:xfrm>
          <a:off x="2964876" y="1517108"/>
          <a:ext cx="859992" cy="586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84953" imgH="194286" progId="Equation.DSMT4">
                  <p:embed/>
                </p:oleObj>
              </mc:Choice>
              <mc:Fallback>
                <p:oleObj name="Equation" r:id="rId10" imgW="284953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964876" y="1517108"/>
                        <a:ext cx="859992" cy="586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41F531CA-7B04-5BB7-3AE9-91C5E1379D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866962"/>
              </p:ext>
            </p:extLst>
          </p:nvPr>
        </p:nvGraphicFramePr>
        <p:xfrm>
          <a:off x="2601973" y="2298161"/>
          <a:ext cx="1252600" cy="578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773" imgH="194286" progId="Equation.DSMT4">
                  <p:embed/>
                </p:oleObj>
              </mc:Choice>
              <mc:Fallback>
                <p:oleObj name="Equation" r:id="rId12" imgW="419773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01973" y="2298161"/>
                        <a:ext cx="1252600" cy="578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A7101771-6508-B521-F0CB-6C81EC5091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787801"/>
              </p:ext>
            </p:extLst>
          </p:nvPr>
        </p:nvGraphicFramePr>
        <p:xfrm>
          <a:off x="2715655" y="3084842"/>
          <a:ext cx="1075760" cy="5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74691" imgH="194286" progId="Equation.DSMT4">
                  <p:embed/>
                </p:oleObj>
              </mc:Choice>
              <mc:Fallback>
                <p:oleObj name="Equation" r:id="rId14" imgW="374691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715655" y="3084842"/>
                        <a:ext cx="1075760" cy="55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385AE240-4FE3-591E-AF9E-B0FBEFDAA7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01973" y="3848783"/>
            <a:ext cx="1276386" cy="19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olade ouvrante 2">
            <a:extLst>
              <a:ext uri="{FF2B5EF4-FFF2-40B4-BE49-F238E27FC236}">
                <a16:creationId xmlns:a16="http://schemas.microsoft.com/office/drawing/2014/main" id="{8162FEDE-92FC-CCF7-95CE-85DF39F4188F}"/>
              </a:ext>
            </a:extLst>
          </p:cNvPr>
          <p:cNvSpPr/>
          <p:nvPr/>
        </p:nvSpPr>
        <p:spPr>
          <a:xfrm rot="16200000">
            <a:off x="6844781" y="634648"/>
            <a:ext cx="331238" cy="2407920"/>
          </a:xfrm>
          <a:prstGeom prst="leftBrace">
            <a:avLst>
              <a:gd name="adj1" fmla="val 69181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973D83EE-4AFC-016C-6E21-FCDDA18CAA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278515"/>
              </p:ext>
            </p:extLst>
          </p:nvPr>
        </p:nvGraphicFramePr>
        <p:xfrm>
          <a:off x="4909963" y="483664"/>
          <a:ext cx="1727057" cy="613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74955" imgH="239252" progId="Equation.DSMT4">
                  <p:embed/>
                </p:oleObj>
              </mc:Choice>
              <mc:Fallback>
                <p:oleObj name="Equation" r:id="rId3" imgW="674955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9963" y="483664"/>
                        <a:ext cx="1727057" cy="613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B7973008-6037-028E-5F1D-D917257FDE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108905"/>
              </p:ext>
            </p:extLst>
          </p:nvPr>
        </p:nvGraphicFramePr>
        <p:xfrm>
          <a:off x="4909963" y="1224992"/>
          <a:ext cx="3380971" cy="613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138" imgH="239252" progId="Equation.DSMT4">
                  <p:embed/>
                </p:oleObj>
              </mc:Choice>
              <mc:Fallback>
                <p:oleObj name="Equation" r:id="rId5" imgW="1320138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9963" y="1224992"/>
                        <a:ext cx="3380971" cy="613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750E2560-2E5C-B291-8F2A-43B16C9F76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751980"/>
              </p:ext>
            </p:extLst>
          </p:nvPr>
        </p:nvGraphicFramePr>
        <p:xfrm>
          <a:off x="6450330" y="1977587"/>
          <a:ext cx="1120140" cy="505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3480" imgH="177480" progId="Equation.DSMT4">
                  <p:embed/>
                </p:oleObj>
              </mc:Choice>
              <mc:Fallback>
                <p:oleObj name="Equation" r:id="rId7" imgW="393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50330" y="1977587"/>
                        <a:ext cx="1120140" cy="505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880D6A4E-E960-7210-6B4A-DC8BFF6DE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145862"/>
              </p:ext>
            </p:extLst>
          </p:nvPr>
        </p:nvGraphicFramePr>
        <p:xfrm>
          <a:off x="4427220" y="2642116"/>
          <a:ext cx="4259296" cy="832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80369" imgH="329184" progId="Equation.DSMT4">
                  <p:embed/>
                </p:oleObj>
              </mc:Choice>
              <mc:Fallback>
                <p:oleObj name="Equation" r:id="rId9" imgW="1680369" imgH="32918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27220" y="2642116"/>
                        <a:ext cx="4259296" cy="832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9A127024-30C3-FB78-93C7-795728FCC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177915"/>
              </p:ext>
            </p:extLst>
          </p:nvPr>
        </p:nvGraphicFramePr>
        <p:xfrm>
          <a:off x="4887595" y="3543618"/>
          <a:ext cx="3639185" cy="529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40074" imgH="209134" progId="Equation.DSMT4">
                  <p:embed/>
                </p:oleObj>
              </mc:Choice>
              <mc:Fallback>
                <p:oleObj name="Equation" r:id="rId11" imgW="1440074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87595" y="3543618"/>
                        <a:ext cx="3639185" cy="529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ccolade ouvrante 8">
            <a:extLst>
              <a:ext uri="{FF2B5EF4-FFF2-40B4-BE49-F238E27FC236}">
                <a16:creationId xmlns:a16="http://schemas.microsoft.com/office/drawing/2014/main" id="{4FA13C86-1730-56A0-B228-2756787007D7}"/>
              </a:ext>
            </a:extLst>
          </p:cNvPr>
          <p:cNvSpPr/>
          <p:nvPr/>
        </p:nvSpPr>
        <p:spPr>
          <a:xfrm rot="16200000">
            <a:off x="6989561" y="2878812"/>
            <a:ext cx="331238" cy="2667000"/>
          </a:xfrm>
          <a:prstGeom prst="leftBrace">
            <a:avLst>
              <a:gd name="adj1" fmla="val 69181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25671E08-E503-7F77-BEC8-5097C9391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678327"/>
              </p:ext>
            </p:extLst>
          </p:nvPr>
        </p:nvGraphicFramePr>
        <p:xfrm>
          <a:off x="6450330" y="4377931"/>
          <a:ext cx="1120140" cy="505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3480" imgH="177480" progId="Equation.DSMT4">
                  <p:embed/>
                </p:oleObj>
              </mc:Choice>
              <mc:Fallback>
                <p:oleObj name="Equation" r:id="rId7" imgW="393480" imgH="177480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750E2560-2E5C-B291-8F2A-43B16C9F76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50330" y="4377931"/>
                        <a:ext cx="1120140" cy="505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C975C0F-68B0-8E60-29FB-E65B72E64C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739901"/>
              </p:ext>
            </p:extLst>
          </p:nvPr>
        </p:nvGraphicFramePr>
        <p:xfrm>
          <a:off x="4864735" y="4893954"/>
          <a:ext cx="1329537" cy="546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09937" imgH="209134" progId="Equation.DSMT4">
                  <p:embed/>
                </p:oleObj>
              </mc:Choice>
              <mc:Fallback>
                <p:oleObj name="Equation" r:id="rId13" imgW="509937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64735" y="4893954"/>
                        <a:ext cx="1329537" cy="546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B9302D45-6AF8-D6DB-5F42-F348626114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346915"/>
              </p:ext>
            </p:extLst>
          </p:nvPr>
        </p:nvGraphicFramePr>
        <p:xfrm>
          <a:off x="5087816" y="5579017"/>
          <a:ext cx="1015804" cy="525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74691" imgH="194286" progId="Equation.DSMT4">
                  <p:embed/>
                </p:oleObj>
              </mc:Choice>
              <mc:Fallback>
                <p:oleObj name="Equation" r:id="rId15" imgW="374691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87816" y="5579017"/>
                        <a:ext cx="1015804" cy="525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BEA6EFCE-2FA1-86A9-54D1-8107117C1A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50834" y="4477692"/>
            <a:ext cx="1276386" cy="19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29BB824B-13FE-D3BF-3985-5D4C1A2691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35990"/>
              </p:ext>
            </p:extLst>
          </p:nvPr>
        </p:nvGraphicFramePr>
        <p:xfrm>
          <a:off x="4481839" y="1272592"/>
          <a:ext cx="3948155" cy="605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65220" imgH="209134" progId="Equation.DSMT4">
                  <p:embed/>
                </p:oleObj>
              </mc:Choice>
              <mc:Fallback>
                <p:oleObj name="Equation" r:id="rId3" imgW="1365220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1839" y="1272592"/>
                        <a:ext cx="3948155" cy="605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EE8B00C5-ACEA-ABF9-E757-3341D71047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997065"/>
              </p:ext>
            </p:extLst>
          </p:nvPr>
        </p:nvGraphicFramePr>
        <p:xfrm>
          <a:off x="4488572" y="2053847"/>
          <a:ext cx="4300237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156" imgH="239252" progId="Equation.DSMT4">
                  <p:embed/>
                </p:oleObj>
              </mc:Choice>
              <mc:Fallback>
                <p:oleObj name="Equation" r:id="rId5" imgW="1485156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88572" y="2053847"/>
                        <a:ext cx="4300237" cy="693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1A2457A-9291-8039-A98E-A920219DE7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562448"/>
              </p:ext>
            </p:extLst>
          </p:nvPr>
        </p:nvGraphicFramePr>
        <p:xfrm>
          <a:off x="4480762" y="2839901"/>
          <a:ext cx="1975154" cy="613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4955" imgH="209134" progId="Equation.DSMT4">
                  <p:embed/>
                </p:oleObj>
              </mc:Choice>
              <mc:Fallback>
                <p:oleObj name="Equation" r:id="rId7" imgW="674955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80762" y="2839901"/>
                        <a:ext cx="1975154" cy="613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36F2D2C0-FE7A-3652-3E40-3F36443F25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525743"/>
              </p:ext>
            </p:extLst>
          </p:nvPr>
        </p:nvGraphicFramePr>
        <p:xfrm>
          <a:off x="4551156" y="3616412"/>
          <a:ext cx="1105139" cy="618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74691" imgH="209134" progId="Equation.DSMT4">
                  <p:embed/>
                </p:oleObj>
              </mc:Choice>
              <mc:Fallback>
                <p:oleObj name="Equation" r:id="rId9" imgW="374691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51156" y="3616412"/>
                        <a:ext cx="1105139" cy="618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9A25544F-BEBC-51A3-667B-145E4D9774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823197"/>
              </p:ext>
            </p:extLst>
          </p:nvPr>
        </p:nvGraphicFramePr>
        <p:xfrm>
          <a:off x="4616950" y="4393874"/>
          <a:ext cx="1102189" cy="569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74691" imgH="194286" progId="Equation.DSMT4">
                  <p:embed/>
                </p:oleObj>
              </mc:Choice>
              <mc:Fallback>
                <p:oleObj name="Equation" r:id="rId11" imgW="374691" imgH="19428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16950" y="4393874"/>
                        <a:ext cx="1102189" cy="569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3C09715-53D5-08A7-7820-A42ED36D67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00497" y="3925476"/>
            <a:ext cx="1276386" cy="19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59</Words>
  <Application>Microsoft Office PowerPoint</Application>
  <PresentationFormat>Grand écran</PresentationFormat>
  <Paragraphs>16</Paragraphs>
  <Slides>9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Thème Office</vt:lpstr>
      <vt:lpstr>Equation</vt:lpstr>
      <vt:lpstr>MathType 7.0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78</cp:revision>
  <dcterms:created xsi:type="dcterms:W3CDTF">2015-11-12T01:11:05Z</dcterms:created>
  <dcterms:modified xsi:type="dcterms:W3CDTF">2025-06-18T02:46:59Z</dcterms:modified>
</cp:coreProperties>
</file>