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6" r:id="rId2"/>
    <p:sldId id="259" r:id="rId3"/>
    <p:sldId id="260" r:id="rId4"/>
    <p:sldId id="261" r:id="rId5"/>
    <p:sldId id="262" r:id="rId6"/>
    <p:sldId id="263" r:id="rId7"/>
    <p:sldId id="264" r:id="rId8"/>
    <p:sldId id="267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A46331-F87E-42D5-9625-A85704C22C22}" v="11" dt="2024-05-01T13:46:40.1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68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Côté" userId="6e021fe2-e8aa-44cc-b612-0a4fd388562f" providerId="ADAL" clId="{FEA46331-F87E-42D5-9625-A85704C22C22}"/>
    <pc:docChg chg="modSld">
      <pc:chgData name="Christian Côté" userId="6e021fe2-e8aa-44cc-b612-0a4fd388562f" providerId="ADAL" clId="{FEA46331-F87E-42D5-9625-A85704C22C22}" dt="2024-05-01T13:46:40.135" v="10"/>
      <pc:docMkLst>
        <pc:docMk/>
      </pc:docMkLst>
      <pc:sldChg chg="addSp modSp modAnim">
        <pc:chgData name="Christian Côté" userId="6e021fe2-e8aa-44cc-b612-0a4fd388562f" providerId="ADAL" clId="{FEA46331-F87E-42D5-9625-A85704C22C22}" dt="2024-05-01T13:46:40.135" v="10"/>
        <pc:sldMkLst>
          <pc:docMk/>
          <pc:sldMk cId="826887402" sldId="260"/>
        </pc:sldMkLst>
        <pc:picChg chg="add mod">
          <ac:chgData name="Christian Côté" userId="6e021fe2-e8aa-44cc-b612-0a4fd388562f" providerId="ADAL" clId="{FEA46331-F87E-42D5-9625-A85704C22C22}" dt="2024-05-01T13:44:09.077" v="2" actId="1076"/>
          <ac:picMkLst>
            <pc:docMk/>
            <pc:sldMk cId="826887402" sldId="260"/>
            <ac:picMk id="2" creationId="{3D62FB0B-9957-BDD0-DF36-A1CEE1DDF17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EB3CE8-C66E-40ED-BDF9-ACC8377F3ABD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6E68D9-99D9-4CEB-81DA-8B8CE255C5B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71718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87399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25530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03766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97594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19072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17568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46365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8168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26125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85575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8861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72E305-5AA5-434B-AC62-96E865C29AAF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41785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059AD0-ED5E-4B39-A355-1C05080FCCA7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37209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79576" y="2613392"/>
            <a:ext cx="76328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6000" dirty="0">
                <a:solidFill>
                  <a:prstClr val="black"/>
                </a:solidFill>
                <a:latin typeface="Calibri"/>
              </a:rPr>
              <a:t>Carrés magiques</a:t>
            </a:r>
          </a:p>
          <a:p>
            <a:pPr algn="ctr"/>
            <a:r>
              <a:rPr lang="fr-CA" sz="4000" dirty="0">
                <a:solidFill>
                  <a:prstClr val="black"/>
                </a:solidFill>
                <a:latin typeface="Calibri"/>
              </a:rPr>
              <a:t>Christian Côté</a:t>
            </a:r>
          </a:p>
        </p:txBody>
      </p:sp>
    </p:spTree>
    <p:extLst>
      <p:ext uri="{BB962C8B-B14F-4D97-AF65-F5344CB8AC3E}">
        <p14:creationId xmlns:p14="http://schemas.microsoft.com/office/powerpoint/2010/main" val="2868208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726" name="Group 22"/>
          <p:cNvGraphicFramePr>
            <a:graphicFrameLocks noGrp="1"/>
          </p:cNvGraphicFramePr>
          <p:nvPr/>
        </p:nvGraphicFramePr>
        <p:xfrm>
          <a:off x="4727575" y="2565401"/>
          <a:ext cx="2616200" cy="2695575"/>
        </p:xfrm>
        <a:graphic>
          <a:graphicData uri="http://schemas.openxmlformats.org/drawingml/2006/table">
            <a:tbl>
              <a:tblPr/>
              <a:tblGrid>
                <a:gridCol w="871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3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15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8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8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8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0196" name="Text Box 2"/>
          <p:cNvSpPr txBox="1">
            <a:spLocks noChangeArrowheads="1"/>
          </p:cNvSpPr>
          <p:nvPr/>
        </p:nvSpPr>
        <p:spPr bwMode="auto">
          <a:xfrm>
            <a:off x="3431704" y="620688"/>
            <a:ext cx="510843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CA" altLang="fr-FR" sz="3200" dirty="0">
                <a:latin typeface="+mn-lt"/>
              </a:rPr>
              <a:t>Placer les nombres de 1 à 9 dans le carré ci-dessous.</a:t>
            </a:r>
          </a:p>
        </p:txBody>
      </p:sp>
      <p:sp>
        <p:nvSpPr>
          <p:cNvPr id="50197" name="Text Box 24"/>
          <p:cNvSpPr txBox="1">
            <a:spLocks noChangeArrowheads="1"/>
          </p:cNvSpPr>
          <p:nvPr/>
        </p:nvSpPr>
        <p:spPr bwMode="auto">
          <a:xfrm>
            <a:off x="7412039" y="2714626"/>
            <a:ext cx="8066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CA" altLang="fr-FR" sz="3200" dirty="0">
                <a:latin typeface="+mn-lt"/>
              </a:rPr>
              <a:t>=15</a:t>
            </a:r>
          </a:p>
        </p:txBody>
      </p:sp>
      <p:sp>
        <p:nvSpPr>
          <p:cNvPr id="50198" name="Text Box 25"/>
          <p:cNvSpPr txBox="1">
            <a:spLocks noChangeArrowheads="1"/>
          </p:cNvSpPr>
          <p:nvPr/>
        </p:nvSpPr>
        <p:spPr bwMode="auto">
          <a:xfrm>
            <a:off x="7391401" y="3573464"/>
            <a:ext cx="8066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CA" altLang="fr-FR" sz="3200" dirty="0">
                <a:latin typeface="+mn-lt"/>
              </a:rPr>
              <a:t>=15</a:t>
            </a:r>
          </a:p>
        </p:txBody>
      </p:sp>
      <p:sp>
        <p:nvSpPr>
          <p:cNvPr id="50199" name="Text Box 26"/>
          <p:cNvSpPr txBox="1">
            <a:spLocks noChangeArrowheads="1"/>
          </p:cNvSpPr>
          <p:nvPr/>
        </p:nvSpPr>
        <p:spPr bwMode="auto">
          <a:xfrm>
            <a:off x="7373939" y="4508501"/>
            <a:ext cx="8066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CA" altLang="fr-FR" sz="3200" dirty="0">
                <a:latin typeface="+mn-lt"/>
              </a:rPr>
              <a:t>=15</a:t>
            </a:r>
          </a:p>
        </p:txBody>
      </p:sp>
      <p:sp>
        <p:nvSpPr>
          <p:cNvPr id="50200" name="Text Box 28"/>
          <p:cNvSpPr txBox="1">
            <a:spLocks noChangeArrowheads="1"/>
          </p:cNvSpPr>
          <p:nvPr/>
        </p:nvSpPr>
        <p:spPr bwMode="auto">
          <a:xfrm rot="5400000">
            <a:off x="6522154" y="5533740"/>
            <a:ext cx="8066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CA" altLang="fr-FR" sz="3200" dirty="0">
                <a:latin typeface="+mn-lt"/>
              </a:rPr>
              <a:t>=15</a:t>
            </a:r>
          </a:p>
        </p:txBody>
      </p:sp>
      <p:sp>
        <p:nvSpPr>
          <p:cNvPr id="50201" name="Text Box 29"/>
          <p:cNvSpPr txBox="1">
            <a:spLocks noChangeArrowheads="1"/>
          </p:cNvSpPr>
          <p:nvPr/>
        </p:nvSpPr>
        <p:spPr bwMode="auto">
          <a:xfrm rot="5400000">
            <a:off x="5633154" y="5482940"/>
            <a:ext cx="8066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CA" altLang="fr-FR" sz="3200" dirty="0">
                <a:latin typeface="+mn-lt"/>
              </a:rPr>
              <a:t>=15</a:t>
            </a:r>
          </a:p>
        </p:txBody>
      </p:sp>
      <p:sp>
        <p:nvSpPr>
          <p:cNvPr id="50202" name="Text Box 30"/>
          <p:cNvSpPr txBox="1">
            <a:spLocks noChangeArrowheads="1"/>
          </p:cNvSpPr>
          <p:nvPr/>
        </p:nvSpPr>
        <p:spPr bwMode="auto">
          <a:xfrm rot="5400000">
            <a:off x="4687004" y="5517865"/>
            <a:ext cx="8066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CA" altLang="fr-FR" sz="3200" dirty="0">
                <a:latin typeface="+mn-lt"/>
              </a:rPr>
              <a:t>=15</a:t>
            </a:r>
          </a:p>
        </p:txBody>
      </p:sp>
      <p:sp>
        <p:nvSpPr>
          <p:cNvPr id="50203" name="Text Box 31"/>
          <p:cNvSpPr txBox="1">
            <a:spLocks noChangeArrowheads="1"/>
          </p:cNvSpPr>
          <p:nvPr/>
        </p:nvSpPr>
        <p:spPr bwMode="auto">
          <a:xfrm rot="2847051">
            <a:off x="7268279" y="5281327"/>
            <a:ext cx="8066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CA" altLang="fr-FR" sz="3200" dirty="0">
                <a:latin typeface="+mn-lt"/>
              </a:rPr>
              <a:t>=15</a:t>
            </a:r>
          </a:p>
        </p:txBody>
      </p:sp>
      <p:sp>
        <p:nvSpPr>
          <p:cNvPr id="50204" name="Text Box 32"/>
          <p:cNvSpPr txBox="1">
            <a:spLocks noChangeArrowheads="1"/>
          </p:cNvSpPr>
          <p:nvPr/>
        </p:nvSpPr>
        <p:spPr bwMode="auto">
          <a:xfrm rot="-2289026">
            <a:off x="7280186" y="1986470"/>
            <a:ext cx="8066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CA" altLang="fr-FR" sz="3200" dirty="0">
                <a:latin typeface="+mn-lt"/>
              </a:rPr>
              <a:t>=15</a:t>
            </a:r>
          </a:p>
        </p:txBody>
      </p:sp>
      <p:graphicFrame>
        <p:nvGraphicFramePr>
          <p:cNvPr id="72755" name="Group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1777863"/>
              </p:ext>
            </p:extLst>
          </p:nvPr>
        </p:nvGraphicFramePr>
        <p:xfrm>
          <a:off x="4727575" y="2559051"/>
          <a:ext cx="2616200" cy="2695575"/>
        </p:xfrm>
        <a:graphic>
          <a:graphicData uri="http://schemas.openxmlformats.org/drawingml/2006/table">
            <a:tbl>
              <a:tblPr/>
              <a:tblGrid>
                <a:gridCol w="871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3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15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8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8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8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654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994" name="Group 2"/>
          <p:cNvGraphicFramePr>
            <a:graphicFrameLocks noGrp="1"/>
          </p:cNvGraphicFramePr>
          <p:nvPr>
            <p:ph/>
          </p:nvPr>
        </p:nvGraphicFramePr>
        <p:xfrm>
          <a:off x="4167188" y="1916113"/>
          <a:ext cx="3897312" cy="3898900"/>
        </p:xfrm>
        <a:graphic>
          <a:graphicData uri="http://schemas.openxmlformats.org/drawingml/2006/table">
            <a:tbl>
              <a:tblPr/>
              <a:tblGrid>
                <a:gridCol w="779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9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9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94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94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42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42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42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42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5032" name="Text Box 2"/>
          <p:cNvSpPr txBox="1">
            <a:spLocks noChangeArrowheads="1"/>
          </p:cNvSpPr>
          <p:nvPr/>
        </p:nvSpPr>
        <p:spPr bwMode="auto">
          <a:xfrm>
            <a:off x="3154364" y="747714"/>
            <a:ext cx="619283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CA" altLang="fr-FR" sz="3200" dirty="0">
                <a:latin typeface="+mn-lt"/>
              </a:rPr>
              <a:t>Méthode pour les carrés impairs</a:t>
            </a:r>
          </a:p>
        </p:txBody>
      </p:sp>
      <p:grpSp>
        <p:nvGrpSpPr>
          <p:cNvPr id="85045" name="Group 53"/>
          <p:cNvGrpSpPr>
            <a:grpSpLocks/>
          </p:cNvGrpSpPr>
          <p:nvPr/>
        </p:nvGrpSpPr>
        <p:grpSpPr bwMode="auto">
          <a:xfrm>
            <a:off x="6257926" y="1685926"/>
            <a:ext cx="504825" cy="504825"/>
            <a:chOff x="4649" y="1933"/>
            <a:chExt cx="318" cy="318"/>
          </a:xfrm>
        </p:grpSpPr>
        <p:sp>
          <p:nvSpPr>
            <p:cNvPr id="51370" name="Line 54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71" name="Line 55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grpSp>
        <p:nvGrpSpPr>
          <p:cNvPr id="85048" name="Group 56"/>
          <p:cNvGrpSpPr>
            <a:grpSpLocks/>
          </p:cNvGrpSpPr>
          <p:nvPr/>
        </p:nvGrpSpPr>
        <p:grpSpPr bwMode="auto">
          <a:xfrm>
            <a:off x="7032626" y="4797426"/>
            <a:ext cx="504825" cy="504825"/>
            <a:chOff x="4649" y="1933"/>
            <a:chExt cx="318" cy="318"/>
          </a:xfrm>
        </p:grpSpPr>
        <p:sp>
          <p:nvSpPr>
            <p:cNvPr id="51368" name="Line 57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69" name="Line 58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grpSp>
        <p:nvGrpSpPr>
          <p:cNvPr id="85051" name="Group 59"/>
          <p:cNvGrpSpPr>
            <a:grpSpLocks/>
          </p:cNvGrpSpPr>
          <p:nvPr/>
        </p:nvGrpSpPr>
        <p:grpSpPr bwMode="auto">
          <a:xfrm>
            <a:off x="7824789" y="4005264"/>
            <a:ext cx="504825" cy="504825"/>
            <a:chOff x="4649" y="1933"/>
            <a:chExt cx="318" cy="318"/>
          </a:xfrm>
        </p:grpSpPr>
        <p:sp>
          <p:nvSpPr>
            <p:cNvPr id="51366" name="Line 60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67" name="Line 61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grpSp>
        <p:nvGrpSpPr>
          <p:cNvPr id="85054" name="Group 62"/>
          <p:cNvGrpSpPr>
            <a:grpSpLocks/>
          </p:cNvGrpSpPr>
          <p:nvPr/>
        </p:nvGrpSpPr>
        <p:grpSpPr bwMode="auto">
          <a:xfrm>
            <a:off x="4656139" y="3213101"/>
            <a:ext cx="504825" cy="504825"/>
            <a:chOff x="4649" y="1933"/>
            <a:chExt cx="318" cy="318"/>
          </a:xfrm>
        </p:grpSpPr>
        <p:sp>
          <p:nvSpPr>
            <p:cNvPr id="51364" name="Line 63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65" name="Line 64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grpSp>
        <p:nvGrpSpPr>
          <p:cNvPr id="85057" name="Group 65"/>
          <p:cNvGrpSpPr>
            <a:grpSpLocks/>
          </p:cNvGrpSpPr>
          <p:nvPr/>
        </p:nvGrpSpPr>
        <p:grpSpPr bwMode="auto">
          <a:xfrm>
            <a:off x="5591176" y="3213101"/>
            <a:ext cx="504825" cy="504825"/>
            <a:chOff x="4649" y="1933"/>
            <a:chExt cx="318" cy="318"/>
          </a:xfrm>
        </p:grpSpPr>
        <p:sp>
          <p:nvSpPr>
            <p:cNvPr id="51362" name="Line 66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63" name="Line 67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grpSp>
        <p:nvGrpSpPr>
          <p:cNvPr id="85060" name="Group 68"/>
          <p:cNvGrpSpPr>
            <a:grpSpLocks/>
          </p:cNvGrpSpPr>
          <p:nvPr/>
        </p:nvGrpSpPr>
        <p:grpSpPr bwMode="auto">
          <a:xfrm>
            <a:off x="6329364" y="2470151"/>
            <a:ext cx="504825" cy="504825"/>
            <a:chOff x="4649" y="1933"/>
            <a:chExt cx="318" cy="318"/>
          </a:xfrm>
        </p:grpSpPr>
        <p:sp>
          <p:nvSpPr>
            <p:cNvPr id="51360" name="Line 69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61" name="Line 70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grpSp>
        <p:nvGrpSpPr>
          <p:cNvPr id="85063" name="Group 71"/>
          <p:cNvGrpSpPr>
            <a:grpSpLocks/>
          </p:cNvGrpSpPr>
          <p:nvPr/>
        </p:nvGrpSpPr>
        <p:grpSpPr bwMode="auto">
          <a:xfrm>
            <a:off x="7032626" y="1700214"/>
            <a:ext cx="504825" cy="504825"/>
            <a:chOff x="4649" y="1933"/>
            <a:chExt cx="318" cy="318"/>
          </a:xfrm>
        </p:grpSpPr>
        <p:sp>
          <p:nvSpPr>
            <p:cNvPr id="51358" name="Line 72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59" name="Line 73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grpSp>
        <p:nvGrpSpPr>
          <p:cNvPr id="85066" name="Group 74"/>
          <p:cNvGrpSpPr>
            <a:grpSpLocks/>
          </p:cNvGrpSpPr>
          <p:nvPr/>
        </p:nvGrpSpPr>
        <p:grpSpPr bwMode="auto">
          <a:xfrm>
            <a:off x="7832726" y="4811714"/>
            <a:ext cx="504825" cy="504825"/>
            <a:chOff x="4649" y="1933"/>
            <a:chExt cx="318" cy="318"/>
          </a:xfrm>
        </p:grpSpPr>
        <p:sp>
          <p:nvSpPr>
            <p:cNvPr id="51356" name="Line 75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57" name="Line 76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grpSp>
        <p:nvGrpSpPr>
          <p:cNvPr id="85069" name="Group 77"/>
          <p:cNvGrpSpPr>
            <a:grpSpLocks/>
          </p:cNvGrpSpPr>
          <p:nvPr/>
        </p:nvGrpSpPr>
        <p:grpSpPr bwMode="auto">
          <a:xfrm>
            <a:off x="5519739" y="2420939"/>
            <a:ext cx="504825" cy="504825"/>
            <a:chOff x="4649" y="1933"/>
            <a:chExt cx="318" cy="318"/>
          </a:xfrm>
        </p:grpSpPr>
        <p:sp>
          <p:nvSpPr>
            <p:cNvPr id="51354" name="Line 78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55" name="Line 79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grpSp>
        <p:nvGrpSpPr>
          <p:cNvPr id="85072" name="Group 80"/>
          <p:cNvGrpSpPr>
            <a:grpSpLocks/>
          </p:cNvGrpSpPr>
          <p:nvPr/>
        </p:nvGrpSpPr>
        <p:grpSpPr bwMode="auto">
          <a:xfrm>
            <a:off x="4751389" y="3995739"/>
            <a:ext cx="504825" cy="504825"/>
            <a:chOff x="4649" y="1933"/>
            <a:chExt cx="318" cy="318"/>
          </a:xfrm>
        </p:grpSpPr>
        <p:sp>
          <p:nvSpPr>
            <p:cNvPr id="51352" name="Line 81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53" name="Line 82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grpSp>
        <p:nvGrpSpPr>
          <p:cNvPr id="85075" name="Group 83"/>
          <p:cNvGrpSpPr>
            <a:grpSpLocks/>
          </p:cNvGrpSpPr>
          <p:nvPr/>
        </p:nvGrpSpPr>
        <p:grpSpPr bwMode="auto">
          <a:xfrm>
            <a:off x="4727576" y="4797426"/>
            <a:ext cx="504825" cy="504825"/>
            <a:chOff x="4649" y="1933"/>
            <a:chExt cx="318" cy="318"/>
          </a:xfrm>
        </p:grpSpPr>
        <p:sp>
          <p:nvSpPr>
            <p:cNvPr id="51350" name="Line 84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51" name="Line 85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grpSp>
        <p:nvGrpSpPr>
          <p:cNvPr id="85078" name="Group 86"/>
          <p:cNvGrpSpPr>
            <a:grpSpLocks/>
          </p:cNvGrpSpPr>
          <p:nvPr/>
        </p:nvGrpSpPr>
        <p:grpSpPr bwMode="auto">
          <a:xfrm>
            <a:off x="5591176" y="4005264"/>
            <a:ext cx="504825" cy="504825"/>
            <a:chOff x="4649" y="1933"/>
            <a:chExt cx="318" cy="318"/>
          </a:xfrm>
        </p:grpSpPr>
        <p:sp>
          <p:nvSpPr>
            <p:cNvPr id="51348" name="Line 87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49" name="Line 88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grpSp>
        <p:nvGrpSpPr>
          <p:cNvPr id="85081" name="Group 89"/>
          <p:cNvGrpSpPr>
            <a:grpSpLocks/>
          </p:cNvGrpSpPr>
          <p:nvPr/>
        </p:nvGrpSpPr>
        <p:grpSpPr bwMode="auto">
          <a:xfrm>
            <a:off x="6311901" y="3213101"/>
            <a:ext cx="504825" cy="504825"/>
            <a:chOff x="4649" y="1933"/>
            <a:chExt cx="318" cy="318"/>
          </a:xfrm>
        </p:grpSpPr>
        <p:sp>
          <p:nvSpPr>
            <p:cNvPr id="51346" name="Line 90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47" name="Line 91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grpSp>
        <p:nvGrpSpPr>
          <p:cNvPr id="85084" name="Group 92"/>
          <p:cNvGrpSpPr>
            <a:grpSpLocks/>
          </p:cNvGrpSpPr>
          <p:nvPr/>
        </p:nvGrpSpPr>
        <p:grpSpPr bwMode="auto">
          <a:xfrm>
            <a:off x="7104064" y="2349501"/>
            <a:ext cx="504825" cy="504825"/>
            <a:chOff x="4649" y="1933"/>
            <a:chExt cx="318" cy="318"/>
          </a:xfrm>
        </p:grpSpPr>
        <p:sp>
          <p:nvSpPr>
            <p:cNvPr id="51344" name="Line 93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45" name="Line 94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grpSp>
        <p:nvGrpSpPr>
          <p:cNvPr id="85087" name="Group 95"/>
          <p:cNvGrpSpPr>
            <a:grpSpLocks/>
          </p:cNvGrpSpPr>
          <p:nvPr/>
        </p:nvGrpSpPr>
        <p:grpSpPr bwMode="auto">
          <a:xfrm>
            <a:off x="7824789" y="1700214"/>
            <a:ext cx="504825" cy="504825"/>
            <a:chOff x="4649" y="1933"/>
            <a:chExt cx="318" cy="318"/>
          </a:xfrm>
        </p:grpSpPr>
        <p:sp>
          <p:nvSpPr>
            <p:cNvPr id="51342" name="Line 96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43" name="Line 97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grpSp>
        <p:nvGrpSpPr>
          <p:cNvPr id="85090" name="Group 98"/>
          <p:cNvGrpSpPr>
            <a:grpSpLocks/>
          </p:cNvGrpSpPr>
          <p:nvPr/>
        </p:nvGrpSpPr>
        <p:grpSpPr bwMode="auto">
          <a:xfrm>
            <a:off x="7896226" y="2492376"/>
            <a:ext cx="504825" cy="504825"/>
            <a:chOff x="4649" y="1933"/>
            <a:chExt cx="318" cy="318"/>
          </a:xfrm>
        </p:grpSpPr>
        <p:sp>
          <p:nvSpPr>
            <p:cNvPr id="51340" name="Line 99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41" name="Line 100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grpSp>
        <p:nvGrpSpPr>
          <p:cNvPr id="85093" name="Group 101"/>
          <p:cNvGrpSpPr>
            <a:grpSpLocks/>
          </p:cNvGrpSpPr>
          <p:nvPr/>
        </p:nvGrpSpPr>
        <p:grpSpPr bwMode="auto">
          <a:xfrm>
            <a:off x="4727576" y="1700214"/>
            <a:ext cx="504825" cy="504825"/>
            <a:chOff x="4649" y="1933"/>
            <a:chExt cx="318" cy="318"/>
          </a:xfrm>
        </p:grpSpPr>
        <p:sp>
          <p:nvSpPr>
            <p:cNvPr id="51338" name="Line 102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39" name="Line 103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grpSp>
        <p:nvGrpSpPr>
          <p:cNvPr id="85096" name="Group 104"/>
          <p:cNvGrpSpPr>
            <a:grpSpLocks/>
          </p:cNvGrpSpPr>
          <p:nvPr/>
        </p:nvGrpSpPr>
        <p:grpSpPr bwMode="auto">
          <a:xfrm>
            <a:off x="5519739" y="4724401"/>
            <a:ext cx="504825" cy="504825"/>
            <a:chOff x="4649" y="1933"/>
            <a:chExt cx="318" cy="318"/>
          </a:xfrm>
        </p:grpSpPr>
        <p:sp>
          <p:nvSpPr>
            <p:cNvPr id="51336" name="Line 105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37" name="Line 106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grpSp>
        <p:nvGrpSpPr>
          <p:cNvPr id="85099" name="Group 107"/>
          <p:cNvGrpSpPr>
            <a:grpSpLocks/>
          </p:cNvGrpSpPr>
          <p:nvPr/>
        </p:nvGrpSpPr>
        <p:grpSpPr bwMode="auto">
          <a:xfrm>
            <a:off x="6311901" y="3933826"/>
            <a:ext cx="504825" cy="504825"/>
            <a:chOff x="4649" y="1933"/>
            <a:chExt cx="318" cy="318"/>
          </a:xfrm>
        </p:grpSpPr>
        <p:sp>
          <p:nvSpPr>
            <p:cNvPr id="51334" name="Line 108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35" name="Line 109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grpSp>
        <p:nvGrpSpPr>
          <p:cNvPr id="85102" name="Group 110"/>
          <p:cNvGrpSpPr>
            <a:grpSpLocks/>
          </p:cNvGrpSpPr>
          <p:nvPr/>
        </p:nvGrpSpPr>
        <p:grpSpPr bwMode="auto">
          <a:xfrm>
            <a:off x="7104064" y="3213101"/>
            <a:ext cx="504825" cy="504825"/>
            <a:chOff x="4649" y="1933"/>
            <a:chExt cx="318" cy="318"/>
          </a:xfrm>
        </p:grpSpPr>
        <p:sp>
          <p:nvSpPr>
            <p:cNvPr id="51332" name="Line 111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33" name="Line 112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grpSp>
        <p:nvGrpSpPr>
          <p:cNvPr id="85105" name="Group 113"/>
          <p:cNvGrpSpPr>
            <a:grpSpLocks/>
          </p:cNvGrpSpPr>
          <p:nvPr/>
        </p:nvGrpSpPr>
        <p:grpSpPr bwMode="auto">
          <a:xfrm>
            <a:off x="7104064" y="4005264"/>
            <a:ext cx="504825" cy="504825"/>
            <a:chOff x="4649" y="1933"/>
            <a:chExt cx="318" cy="318"/>
          </a:xfrm>
        </p:grpSpPr>
        <p:sp>
          <p:nvSpPr>
            <p:cNvPr id="51330" name="Line 114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31" name="Line 115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grpSp>
        <p:nvGrpSpPr>
          <p:cNvPr id="85108" name="Group 116"/>
          <p:cNvGrpSpPr>
            <a:grpSpLocks/>
          </p:cNvGrpSpPr>
          <p:nvPr/>
        </p:nvGrpSpPr>
        <p:grpSpPr bwMode="auto">
          <a:xfrm>
            <a:off x="7896226" y="3213101"/>
            <a:ext cx="504825" cy="504825"/>
            <a:chOff x="4649" y="1933"/>
            <a:chExt cx="318" cy="318"/>
          </a:xfrm>
        </p:grpSpPr>
        <p:sp>
          <p:nvSpPr>
            <p:cNvPr id="51328" name="Line 117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29" name="Line 118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grpSp>
        <p:nvGrpSpPr>
          <p:cNvPr id="85111" name="Group 119"/>
          <p:cNvGrpSpPr>
            <a:grpSpLocks/>
          </p:cNvGrpSpPr>
          <p:nvPr/>
        </p:nvGrpSpPr>
        <p:grpSpPr bwMode="auto">
          <a:xfrm>
            <a:off x="4727576" y="2420939"/>
            <a:ext cx="504825" cy="504825"/>
            <a:chOff x="4649" y="1933"/>
            <a:chExt cx="318" cy="318"/>
          </a:xfrm>
        </p:grpSpPr>
        <p:sp>
          <p:nvSpPr>
            <p:cNvPr id="51326" name="Line 120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27" name="Line 121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grpSp>
        <p:nvGrpSpPr>
          <p:cNvPr id="85114" name="Group 122"/>
          <p:cNvGrpSpPr>
            <a:grpSpLocks/>
          </p:cNvGrpSpPr>
          <p:nvPr/>
        </p:nvGrpSpPr>
        <p:grpSpPr bwMode="auto">
          <a:xfrm>
            <a:off x="5519739" y="1628776"/>
            <a:ext cx="504825" cy="504825"/>
            <a:chOff x="4649" y="1933"/>
            <a:chExt cx="318" cy="318"/>
          </a:xfrm>
        </p:grpSpPr>
        <p:sp>
          <p:nvSpPr>
            <p:cNvPr id="51324" name="Line 123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25" name="Line 124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sp>
        <p:nvSpPr>
          <p:cNvPr id="85117" name="Text Box 125"/>
          <p:cNvSpPr txBox="1">
            <a:spLocks noChangeArrowheads="1"/>
          </p:cNvSpPr>
          <p:nvPr/>
        </p:nvSpPr>
        <p:spPr bwMode="auto">
          <a:xfrm>
            <a:off x="5913438" y="2055813"/>
            <a:ext cx="3603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 dirty="0"/>
              <a:t>1</a:t>
            </a:r>
          </a:p>
        </p:txBody>
      </p:sp>
      <p:sp>
        <p:nvSpPr>
          <p:cNvPr id="85118" name="Text Box 126"/>
          <p:cNvSpPr txBox="1">
            <a:spLocks noChangeArrowheads="1"/>
          </p:cNvSpPr>
          <p:nvPr/>
        </p:nvSpPr>
        <p:spPr bwMode="auto">
          <a:xfrm>
            <a:off x="5153026" y="2806701"/>
            <a:ext cx="3603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5</a:t>
            </a:r>
          </a:p>
        </p:txBody>
      </p:sp>
      <p:sp>
        <p:nvSpPr>
          <p:cNvPr id="85119" name="Text Box 127"/>
          <p:cNvSpPr txBox="1">
            <a:spLocks noChangeArrowheads="1"/>
          </p:cNvSpPr>
          <p:nvPr/>
        </p:nvSpPr>
        <p:spPr bwMode="auto">
          <a:xfrm>
            <a:off x="4378326" y="3611563"/>
            <a:ext cx="3921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4</a:t>
            </a:r>
          </a:p>
        </p:txBody>
      </p:sp>
      <p:sp>
        <p:nvSpPr>
          <p:cNvPr id="85120" name="Text Box 128"/>
          <p:cNvSpPr txBox="1">
            <a:spLocks noChangeArrowheads="1"/>
          </p:cNvSpPr>
          <p:nvPr/>
        </p:nvSpPr>
        <p:spPr bwMode="auto">
          <a:xfrm>
            <a:off x="7499351" y="4381501"/>
            <a:ext cx="3603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3</a:t>
            </a:r>
          </a:p>
        </p:txBody>
      </p:sp>
      <p:sp>
        <p:nvSpPr>
          <p:cNvPr id="85121" name="Text Box 129"/>
          <p:cNvSpPr txBox="1">
            <a:spLocks noChangeArrowheads="1"/>
          </p:cNvSpPr>
          <p:nvPr/>
        </p:nvSpPr>
        <p:spPr bwMode="auto">
          <a:xfrm>
            <a:off x="6715126" y="5175251"/>
            <a:ext cx="3603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2</a:t>
            </a:r>
          </a:p>
        </p:txBody>
      </p:sp>
      <p:grpSp>
        <p:nvGrpSpPr>
          <p:cNvPr id="85122" name="Group 130"/>
          <p:cNvGrpSpPr>
            <a:grpSpLocks/>
          </p:cNvGrpSpPr>
          <p:nvPr/>
        </p:nvGrpSpPr>
        <p:grpSpPr bwMode="auto">
          <a:xfrm>
            <a:off x="3935414" y="4005264"/>
            <a:ext cx="504825" cy="504825"/>
            <a:chOff x="4649" y="1933"/>
            <a:chExt cx="318" cy="318"/>
          </a:xfrm>
        </p:grpSpPr>
        <p:sp>
          <p:nvSpPr>
            <p:cNvPr id="51322" name="Line 131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23" name="Line 132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grpSp>
        <p:nvGrpSpPr>
          <p:cNvPr id="85125" name="Group 133"/>
          <p:cNvGrpSpPr>
            <a:grpSpLocks/>
          </p:cNvGrpSpPr>
          <p:nvPr/>
        </p:nvGrpSpPr>
        <p:grpSpPr bwMode="auto">
          <a:xfrm>
            <a:off x="6383339" y="5589589"/>
            <a:ext cx="504825" cy="504825"/>
            <a:chOff x="4649" y="1933"/>
            <a:chExt cx="318" cy="318"/>
          </a:xfrm>
        </p:grpSpPr>
        <p:sp>
          <p:nvSpPr>
            <p:cNvPr id="51320" name="Line 134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21" name="Line 135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sp>
        <p:nvSpPr>
          <p:cNvPr id="85128" name="Line 136"/>
          <p:cNvSpPr>
            <a:spLocks noChangeShapeType="1"/>
          </p:cNvSpPr>
          <p:nvPr/>
        </p:nvSpPr>
        <p:spPr bwMode="auto">
          <a:xfrm>
            <a:off x="5337175" y="3246438"/>
            <a:ext cx="0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85129" name="Line 137"/>
          <p:cNvSpPr>
            <a:spLocks noChangeShapeType="1"/>
          </p:cNvSpPr>
          <p:nvPr/>
        </p:nvSpPr>
        <p:spPr bwMode="auto">
          <a:xfrm>
            <a:off x="4560888" y="4824413"/>
            <a:ext cx="0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85130" name="Line 138"/>
          <p:cNvSpPr>
            <a:spLocks noChangeShapeType="1"/>
          </p:cNvSpPr>
          <p:nvPr/>
        </p:nvSpPr>
        <p:spPr bwMode="auto">
          <a:xfrm>
            <a:off x="7740650" y="2473325"/>
            <a:ext cx="0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85131" name="Line 139"/>
          <p:cNvSpPr>
            <a:spLocks noChangeShapeType="1"/>
          </p:cNvSpPr>
          <p:nvPr/>
        </p:nvSpPr>
        <p:spPr bwMode="auto">
          <a:xfrm>
            <a:off x="6956425" y="4029075"/>
            <a:ext cx="0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grpSp>
        <p:nvGrpSpPr>
          <p:cNvPr id="85132" name="Group 140"/>
          <p:cNvGrpSpPr>
            <a:grpSpLocks/>
          </p:cNvGrpSpPr>
          <p:nvPr/>
        </p:nvGrpSpPr>
        <p:grpSpPr bwMode="auto">
          <a:xfrm>
            <a:off x="7183439" y="5551489"/>
            <a:ext cx="504825" cy="504825"/>
            <a:chOff x="4649" y="1933"/>
            <a:chExt cx="318" cy="318"/>
          </a:xfrm>
        </p:grpSpPr>
        <p:sp>
          <p:nvSpPr>
            <p:cNvPr id="51318" name="Line 141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19" name="Line 142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sp>
        <p:nvSpPr>
          <p:cNvPr id="85135" name="Text Box 143"/>
          <p:cNvSpPr txBox="1">
            <a:spLocks noChangeArrowheads="1"/>
          </p:cNvSpPr>
          <p:nvPr/>
        </p:nvSpPr>
        <p:spPr bwMode="auto">
          <a:xfrm>
            <a:off x="7493001" y="5180013"/>
            <a:ext cx="3603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9</a:t>
            </a:r>
          </a:p>
        </p:txBody>
      </p:sp>
      <p:sp>
        <p:nvSpPr>
          <p:cNvPr id="85136" name="Text Box 144"/>
          <p:cNvSpPr txBox="1">
            <a:spLocks noChangeArrowheads="1"/>
          </p:cNvSpPr>
          <p:nvPr/>
        </p:nvSpPr>
        <p:spPr bwMode="auto">
          <a:xfrm>
            <a:off x="6707188" y="2043113"/>
            <a:ext cx="3603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8</a:t>
            </a:r>
          </a:p>
        </p:txBody>
      </p:sp>
      <p:sp>
        <p:nvSpPr>
          <p:cNvPr id="85137" name="Text Box 145"/>
          <p:cNvSpPr txBox="1">
            <a:spLocks noChangeArrowheads="1"/>
          </p:cNvSpPr>
          <p:nvPr/>
        </p:nvSpPr>
        <p:spPr bwMode="auto">
          <a:xfrm>
            <a:off x="5932488" y="2814638"/>
            <a:ext cx="3603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7</a:t>
            </a:r>
          </a:p>
        </p:txBody>
      </p:sp>
      <p:sp>
        <p:nvSpPr>
          <p:cNvPr id="85138" name="Text Box 146"/>
          <p:cNvSpPr txBox="1">
            <a:spLocks noChangeArrowheads="1"/>
          </p:cNvSpPr>
          <p:nvPr/>
        </p:nvSpPr>
        <p:spPr bwMode="auto">
          <a:xfrm>
            <a:off x="5157788" y="3595688"/>
            <a:ext cx="3603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6</a:t>
            </a:r>
          </a:p>
        </p:txBody>
      </p:sp>
      <p:sp>
        <p:nvSpPr>
          <p:cNvPr id="85139" name="Text Box 147"/>
          <p:cNvSpPr txBox="1">
            <a:spLocks noChangeArrowheads="1"/>
          </p:cNvSpPr>
          <p:nvPr/>
        </p:nvSpPr>
        <p:spPr bwMode="auto">
          <a:xfrm>
            <a:off x="6602413" y="3597276"/>
            <a:ext cx="6477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20</a:t>
            </a:r>
          </a:p>
        </p:txBody>
      </p:sp>
      <p:sp>
        <p:nvSpPr>
          <p:cNvPr id="85140" name="Text Box 148"/>
          <p:cNvSpPr txBox="1">
            <a:spLocks noChangeArrowheads="1"/>
          </p:cNvSpPr>
          <p:nvPr/>
        </p:nvSpPr>
        <p:spPr bwMode="auto">
          <a:xfrm>
            <a:off x="5838825" y="3595688"/>
            <a:ext cx="6477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13</a:t>
            </a:r>
          </a:p>
        </p:txBody>
      </p:sp>
      <p:sp>
        <p:nvSpPr>
          <p:cNvPr id="85141" name="Text Box 149"/>
          <p:cNvSpPr txBox="1">
            <a:spLocks noChangeArrowheads="1"/>
          </p:cNvSpPr>
          <p:nvPr/>
        </p:nvSpPr>
        <p:spPr bwMode="auto">
          <a:xfrm>
            <a:off x="5041900" y="4376738"/>
            <a:ext cx="6477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12</a:t>
            </a:r>
          </a:p>
        </p:txBody>
      </p:sp>
      <p:sp>
        <p:nvSpPr>
          <p:cNvPr id="85142" name="Text Box 150"/>
          <p:cNvSpPr txBox="1">
            <a:spLocks noChangeArrowheads="1"/>
          </p:cNvSpPr>
          <p:nvPr/>
        </p:nvSpPr>
        <p:spPr bwMode="auto">
          <a:xfrm>
            <a:off x="4265613" y="5191126"/>
            <a:ext cx="6477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11</a:t>
            </a:r>
          </a:p>
        </p:txBody>
      </p:sp>
      <p:sp>
        <p:nvSpPr>
          <p:cNvPr id="85143" name="Text Box 151"/>
          <p:cNvSpPr txBox="1">
            <a:spLocks noChangeArrowheads="1"/>
          </p:cNvSpPr>
          <p:nvPr/>
        </p:nvSpPr>
        <p:spPr bwMode="auto">
          <a:xfrm>
            <a:off x="4252913" y="4373563"/>
            <a:ext cx="6477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10</a:t>
            </a:r>
          </a:p>
        </p:txBody>
      </p:sp>
      <p:sp>
        <p:nvSpPr>
          <p:cNvPr id="85144" name="Text Box 152"/>
          <p:cNvSpPr txBox="1">
            <a:spLocks noChangeArrowheads="1"/>
          </p:cNvSpPr>
          <p:nvPr/>
        </p:nvSpPr>
        <p:spPr bwMode="auto">
          <a:xfrm>
            <a:off x="5057775" y="5165726"/>
            <a:ext cx="6477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18</a:t>
            </a:r>
          </a:p>
        </p:txBody>
      </p:sp>
      <p:sp>
        <p:nvSpPr>
          <p:cNvPr id="85145" name="Text Box 153"/>
          <p:cNvSpPr txBox="1">
            <a:spLocks noChangeArrowheads="1"/>
          </p:cNvSpPr>
          <p:nvPr/>
        </p:nvSpPr>
        <p:spPr bwMode="auto">
          <a:xfrm>
            <a:off x="5827713" y="4379913"/>
            <a:ext cx="6477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19</a:t>
            </a:r>
          </a:p>
        </p:txBody>
      </p:sp>
      <p:sp>
        <p:nvSpPr>
          <p:cNvPr id="85146" name="Text Box 154"/>
          <p:cNvSpPr txBox="1">
            <a:spLocks noChangeArrowheads="1"/>
          </p:cNvSpPr>
          <p:nvPr/>
        </p:nvSpPr>
        <p:spPr bwMode="auto">
          <a:xfrm>
            <a:off x="7370763" y="2047876"/>
            <a:ext cx="6477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15</a:t>
            </a:r>
          </a:p>
        </p:txBody>
      </p:sp>
      <p:sp>
        <p:nvSpPr>
          <p:cNvPr id="85147" name="Text Box 155"/>
          <p:cNvSpPr txBox="1">
            <a:spLocks noChangeArrowheads="1"/>
          </p:cNvSpPr>
          <p:nvPr/>
        </p:nvSpPr>
        <p:spPr bwMode="auto">
          <a:xfrm>
            <a:off x="6616700" y="2830513"/>
            <a:ext cx="6477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14</a:t>
            </a:r>
          </a:p>
        </p:txBody>
      </p:sp>
      <p:sp>
        <p:nvSpPr>
          <p:cNvPr id="85148" name="Text Box 156"/>
          <p:cNvSpPr txBox="1">
            <a:spLocks noChangeArrowheads="1"/>
          </p:cNvSpPr>
          <p:nvPr/>
        </p:nvSpPr>
        <p:spPr bwMode="auto">
          <a:xfrm>
            <a:off x="7381875" y="2809876"/>
            <a:ext cx="6477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16</a:t>
            </a:r>
          </a:p>
        </p:txBody>
      </p:sp>
      <p:sp>
        <p:nvSpPr>
          <p:cNvPr id="85149" name="Text Box 157"/>
          <p:cNvSpPr txBox="1">
            <a:spLocks noChangeArrowheads="1"/>
          </p:cNvSpPr>
          <p:nvPr/>
        </p:nvSpPr>
        <p:spPr bwMode="auto">
          <a:xfrm>
            <a:off x="4246563" y="2027238"/>
            <a:ext cx="6477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17</a:t>
            </a:r>
          </a:p>
        </p:txBody>
      </p:sp>
      <p:sp>
        <p:nvSpPr>
          <p:cNvPr id="85150" name="Text Box 158"/>
          <p:cNvSpPr txBox="1">
            <a:spLocks noChangeArrowheads="1"/>
          </p:cNvSpPr>
          <p:nvPr/>
        </p:nvSpPr>
        <p:spPr bwMode="auto">
          <a:xfrm>
            <a:off x="5053013" y="2047876"/>
            <a:ext cx="6477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24</a:t>
            </a:r>
          </a:p>
        </p:txBody>
      </p:sp>
      <p:sp>
        <p:nvSpPr>
          <p:cNvPr id="85151" name="Text Box 159"/>
          <p:cNvSpPr txBox="1">
            <a:spLocks noChangeArrowheads="1"/>
          </p:cNvSpPr>
          <p:nvPr/>
        </p:nvSpPr>
        <p:spPr bwMode="auto">
          <a:xfrm>
            <a:off x="7380288" y="3613151"/>
            <a:ext cx="6477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22</a:t>
            </a:r>
          </a:p>
        </p:txBody>
      </p:sp>
      <p:sp>
        <p:nvSpPr>
          <p:cNvPr id="85152" name="Text Box 160"/>
          <p:cNvSpPr txBox="1">
            <a:spLocks noChangeArrowheads="1"/>
          </p:cNvSpPr>
          <p:nvPr/>
        </p:nvSpPr>
        <p:spPr bwMode="auto">
          <a:xfrm>
            <a:off x="6604000" y="4384676"/>
            <a:ext cx="6477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21</a:t>
            </a:r>
          </a:p>
        </p:txBody>
      </p:sp>
      <p:sp>
        <p:nvSpPr>
          <p:cNvPr id="85153" name="Text Box 161"/>
          <p:cNvSpPr txBox="1">
            <a:spLocks noChangeArrowheads="1"/>
          </p:cNvSpPr>
          <p:nvPr/>
        </p:nvSpPr>
        <p:spPr bwMode="auto">
          <a:xfrm>
            <a:off x="4267200" y="2817813"/>
            <a:ext cx="6477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23</a:t>
            </a:r>
          </a:p>
        </p:txBody>
      </p:sp>
      <p:sp>
        <p:nvSpPr>
          <p:cNvPr id="85154" name="Text Box 162"/>
          <p:cNvSpPr txBox="1">
            <a:spLocks noChangeArrowheads="1"/>
          </p:cNvSpPr>
          <p:nvPr/>
        </p:nvSpPr>
        <p:spPr bwMode="auto">
          <a:xfrm>
            <a:off x="5813425" y="5160963"/>
            <a:ext cx="6477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25</a:t>
            </a:r>
          </a:p>
        </p:txBody>
      </p:sp>
      <p:grpSp>
        <p:nvGrpSpPr>
          <p:cNvPr id="85155" name="Group 163"/>
          <p:cNvGrpSpPr>
            <a:grpSpLocks/>
          </p:cNvGrpSpPr>
          <p:nvPr/>
        </p:nvGrpSpPr>
        <p:grpSpPr bwMode="auto">
          <a:xfrm>
            <a:off x="5591176" y="5589589"/>
            <a:ext cx="504825" cy="504825"/>
            <a:chOff x="4649" y="1933"/>
            <a:chExt cx="318" cy="318"/>
          </a:xfrm>
        </p:grpSpPr>
        <p:sp>
          <p:nvSpPr>
            <p:cNvPr id="51316" name="Line 164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17" name="Line 165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grpSp>
        <p:nvGrpSpPr>
          <p:cNvPr id="85158" name="Group 166"/>
          <p:cNvGrpSpPr>
            <a:grpSpLocks/>
          </p:cNvGrpSpPr>
          <p:nvPr/>
        </p:nvGrpSpPr>
        <p:grpSpPr bwMode="auto">
          <a:xfrm>
            <a:off x="4872039" y="5589589"/>
            <a:ext cx="504825" cy="504825"/>
            <a:chOff x="4649" y="1933"/>
            <a:chExt cx="318" cy="318"/>
          </a:xfrm>
        </p:grpSpPr>
        <p:sp>
          <p:nvSpPr>
            <p:cNvPr id="51314" name="Line 167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15" name="Line 168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grpSp>
        <p:nvGrpSpPr>
          <p:cNvPr id="85161" name="Group 169"/>
          <p:cNvGrpSpPr>
            <a:grpSpLocks/>
          </p:cNvGrpSpPr>
          <p:nvPr/>
        </p:nvGrpSpPr>
        <p:grpSpPr bwMode="auto">
          <a:xfrm>
            <a:off x="3935414" y="4797426"/>
            <a:ext cx="504825" cy="504825"/>
            <a:chOff x="4649" y="1933"/>
            <a:chExt cx="318" cy="318"/>
          </a:xfrm>
        </p:grpSpPr>
        <p:sp>
          <p:nvSpPr>
            <p:cNvPr id="51312" name="Line 170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13" name="Line 171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grpSp>
        <p:nvGrpSpPr>
          <p:cNvPr id="85164" name="Group 172"/>
          <p:cNvGrpSpPr>
            <a:grpSpLocks/>
          </p:cNvGrpSpPr>
          <p:nvPr/>
        </p:nvGrpSpPr>
        <p:grpSpPr bwMode="auto">
          <a:xfrm>
            <a:off x="3863976" y="1628776"/>
            <a:ext cx="504825" cy="504825"/>
            <a:chOff x="4649" y="1933"/>
            <a:chExt cx="318" cy="318"/>
          </a:xfrm>
        </p:grpSpPr>
        <p:sp>
          <p:nvSpPr>
            <p:cNvPr id="51310" name="Line 173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11" name="Line 174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grpSp>
        <p:nvGrpSpPr>
          <p:cNvPr id="85167" name="Group 175"/>
          <p:cNvGrpSpPr>
            <a:grpSpLocks/>
          </p:cNvGrpSpPr>
          <p:nvPr/>
        </p:nvGrpSpPr>
        <p:grpSpPr bwMode="auto">
          <a:xfrm>
            <a:off x="4008439" y="5516564"/>
            <a:ext cx="504825" cy="504825"/>
            <a:chOff x="4649" y="1933"/>
            <a:chExt cx="318" cy="318"/>
          </a:xfrm>
        </p:grpSpPr>
        <p:sp>
          <p:nvSpPr>
            <p:cNvPr id="51308" name="Line 176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09" name="Line 177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grpSp>
        <p:nvGrpSpPr>
          <p:cNvPr id="85170" name="Group 178"/>
          <p:cNvGrpSpPr>
            <a:grpSpLocks/>
          </p:cNvGrpSpPr>
          <p:nvPr/>
        </p:nvGrpSpPr>
        <p:grpSpPr bwMode="auto">
          <a:xfrm>
            <a:off x="3910014" y="2435226"/>
            <a:ext cx="504825" cy="504825"/>
            <a:chOff x="4649" y="1933"/>
            <a:chExt cx="318" cy="318"/>
          </a:xfrm>
        </p:grpSpPr>
        <p:sp>
          <p:nvSpPr>
            <p:cNvPr id="51306" name="Line 179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07" name="Line 180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grpSp>
        <p:nvGrpSpPr>
          <p:cNvPr id="85173" name="Group 181"/>
          <p:cNvGrpSpPr>
            <a:grpSpLocks/>
          </p:cNvGrpSpPr>
          <p:nvPr/>
        </p:nvGrpSpPr>
        <p:grpSpPr bwMode="auto">
          <a:xfrm>
            <a:off x="3863976" y="3213101"/>
            <a:ext cx="504825" cy="504825"/>
            <a:chOff x="4649" y="1933"/>
            <a:chExt cx="318" cy="318"/>
          </a:xfrm>
        </p:grpSpPr>
        <p:sp>
          <p:nvSpPr>
            <p:cNvPr id="51304" name="Line 182"/>
            <p:cNvSpPr>
              <a:spLocks noChangeShapeType="1"/>
            </p:cNvSpPr>
            <p:nvPr/>
          </p:nvSpPr>
          <p:spPr bwMode="auto">
            <a:xfrm flipV="1">
              <a:off x="4967" y="1933"/>
              <a:ext cx="0" cy="31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  <p:sp>
          <p:nvSpPr>
            <p:cNvPr id="51305" name="Line 183"/>
            <p:cNvSpPr>
              <a:spLocks noChangeShapeType="1"/>
            </p:cNvSpPr>
            <p:nvPr/>
          </p:nvSpPr>
          <p:spPr bwMode="auto">
            <a:xfrm>
              <a:off x="4649" y="2251"/>
              <a:ext cx="31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CA"/>
            </a:p>
          </p:txBody>
        </p:sp>
      </p:grpSp>
      <p:pic>
        <p:nvPicPr>
          <p:cNvPr id="2" name="Picture 2" descr="Pac-Man at 40: The eating icon that changed gaming history | CNN">
            <a:extLst>
              <a:ext uri="{FF2B5EF4-FFF2-40B4-BE49-F238E27FC236}">
                <a16:creationId xmlns:a16="http://schemas.microsoft.com/office/drawing/2014/main" id="{3D62FB0B-9957-BDD0-DF36-A1CEE1DDF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03" y="1981995"/>
            <a:ext cx="2832567" cy="378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688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 nodeType="clickPar">
                      <p:stCondLst>
                        <p:cond delay="indefinite"/>
                      </p:stCondLst>
                      <p:childTnLst>
                        <p:par>
                          <p:cTn id="1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 nodeType="clickPar">
                      <p:stCondLst>
                        <p:cond delay="indefinite"/>
                      </p:stCondLst>
                      <p:childTnLst>
                        <p:par>
                          <p:cTn id="1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 nodeType="clickPar">
                      <p:stCondLst>
                        <p:cond delay="indefinite"/>
                      </p:stCondLst>
                      <p:childTnLst>
                        <p:par>
                          <p:cTn id="1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 nodeType="clickPar">
                      <p:stCondLst>
                        <p:cond delay="indefinite"/>
                      </p:stCondLst>
                      <p:childTnLst>
                        <p:par>
                          <p:cTn id="1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 nodeType="clickPar">
                      <p:stCondLst>
                        <p:cond delay="indefinite"/>
                      </p:stCondLst>
                      <p:childTnLst>
                        <p:par>
                          <p:cTn id="1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 nodeType="clickPar">
                      <p:stCondLst>
                        <p:cond delay="indefinite"/>
                      </p:stCondLst>
                      <p:childTnLst>
                        <p:par>
                          <p:cTn id="1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 nodeType="clickPar">
                      <p:stCondLst>
                        <p:cond delay="indefinite"/>
                      </p:stCondLst>
                      <p:childTnLst>
                        <p:par>
                          <p:cTn id="1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 nodeType="clickPar">
                      <p:stCondLst>
                        <p:cond delay="indefinite"/>
                      </p:stCondLst>
                      <p:childTnLst>
                        <p:par>
                          <p:cTn id="1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 nodeType="clickPar">
                      <p:stCondLst>
                        <p:cond delay="indefinite"/>
                      </p:stCondLst>
                      <p:childTnLst>
                        <p:par>
                          <p:cTn id="1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 nodeType="clickPar">
                      <p:stCondLst>
                        <p:cond delay="indefinite"/>
                      </p:stCondLst>
                      <p:childTnLst>
                        <p:par>
                          <p:cTn id="1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 nodeType="clickPar">
                      <p:stCondLst>
                        <p:cond delay="indefinite"/>
                      </p:stCondLst>
                      <p:childTnLst>
                        <p:par>
                          <p:cTn id="1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 nodeType="clickPar">
                      <p:stCondLst>
                        <p:cond delay="indefinite"/>
                      </p:stCondLst>
                      <p:childTnLst>
                        <p:par>
                          <p:cTn id="2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 nodeType="clickPar">
                      <p:stCondLst>
                        <p:cond delay="indefinite"/>
                      </p:stCondLst>
                      <p:childTnLst>
                        <p:par>
                          <p:cTn id="2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 nodeType="clickPar">
                      <p:stCondLst>
                        <p:cond delay="indefinite"/>
                      </p:stCondLst>
                      <p:childTnLst>
                        <p:par>
                          <p:cTn id="2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 nodeType="clickPar">
                      <p:stCondLst>
                        <p:cond delay="indefinite"/>
                      </p:stCondLst>
                      <p:childTnLst>
                        <p:par>
                          <p:cTn id="2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 nodeType="clickPar">
                      <p:stCondLst>
                        <p:cond delay="indefinite"/>
                      </p:stCondLst>
                      <p:childTnLst>
                        <p:par>
                          <p:cTn id="2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 nodeType="clickPar">
                      <p:stCondLst>
                        <p:cond delay="indefinite"/>
                      </p:stCondLst>
                      <p:childTnLst>
                        <p:par>
                          <p:cTn id="2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 nodeType="clickPar">
                      <p:stCondLst>
                        <p:cond delay="indefinite"/>
                      </p:stCondLst>
                      <p:childTnLst>
                        <p:par>
                          <p:cTn id="2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 nodeType="clickPar">
                      <p:stCondLst>
                        <p:cond delay="indefinite"/>
                      </p:stCondLst>
                      <p:childTnLst>
                        <p:par>
                          <p:cTn id="2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 nodeType="clickPar">
                      <p:stCondLst>
                        <p:cond delay="indefinite"/>
                      </p:stCondLst>
                      <p:childTnLst>
                        <p:par>
                          <p:cTn id="2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 nodeType="clickPar">
                      <p:stCondLst>
                        <p:cond delay="indefinite"/>
                      </p:stCondLst>
                      <p:childTnLst>
                        <p:par>
                          <p:cTn id="2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 nodeType="clickPar">
                      <p:stCondLst>
                        <p:cond delay="indefinite"/>
                      </p:stCondLst>
                      <p:childTnLst>
                        <p:par>
                          <p:cTn id="2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 nodeType="clickPar">
                      <p:stCondLst>
                        <p:cond delay="indefinite"/>
                      </p:stCondLst>
                      <p:childTnLst>
                        <p:par>
                          <p:cTn id="2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 nodeType="clickPar">
                      <p:stCondLst>
                        <p:cond delay="indefinite"/>
                      </p:stCondLst>
                      <p:childTnLst>
                        <p:par>
                          <p:cTn id="2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 nodeType="clickPar">
                      <p:stCondLst>
                        <p:cond delay="indefinite"/>
                      </p:stCondLst>
                      <p:childTnLst>
                        <p:par>
                          <p:cTn id="2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 nodeType="clickPar">
                      <p:stCondLst>
                        <p:cond delay="indefinite"/>
                      </p:stCondLst>
                      <p:childTnLst>
                        <p:par>
                          <p:cTn id="2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 nodeType="clickPar">
                      <p:stCondLst>
                        <p:cond delay="indefinite"/>
                      </p:stCondLst>
                      <p:childTnLst>
                        <p:par>
                          <p:cTn id="2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 nodeType="clickPar">
                      <p:stCondLst>
                        <p:cond delay="indefinite"/>
                      </p:stCondLst>
                      <p:childTnLst>
                        <p:par>
                          <p:cTn id="2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 nodeType="clickPar">
                      <p:stCondLst>
                        <p:cond delay="indefinite"/>
                      </p:stCondLst>
                      <p:childTnLst>
                        <p:par>
                          <p:cTn id="2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 nodeType="clickPar">
                      <p:stCondLst>
                        <p:cond delay="indefinite"/>
                      </p:stCondLst>
                      <p:childTnLst>
                        <p:par>
                          <p:cTn id="2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 nodeType="clickPar">
                      <p:stCondLst>
                        <p:cond delay="indefinite"/>
                      </p:stCondLst>
                      <p:childTnLst>
                        <p:par>
                          <p:cTn id="2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 nodeType="clickPar">
                      <p:stCondLst>
                        <p:cond delay="indefinite"/>
                      </p:stCondLst>
                      <p:childTnLst>
                        <p:par>
                          <p:cTn id="2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 nodeType="clickPar">
                      <p:stCondLst>
                        <p:cond delay="indefinite"/>
                      </p:stCondLst>
                      <p:childTnLst>
                        <p:par>
                          <p:cTn id="2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 nodeType="clickPar">
                      <p:stCondLst>
                        <p:cond delay="indefinite"/>
                      </p:stCondLst>
                      <p:childTnLst>
                        <p:par>
                          <p:cTn id="2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 nodeType="clickPar">
                      <p:stCondLst>
                        <p:cond delay="indefinite"/>
                      </p:stCondLst>
                      <p:childTnLst>
                        <p:par>
                          <p:cTn id="3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 nodeType="clickPar">
                      <p:stCondLst>
                        <p:cond delay="indefinite"/>
                      </p:stCondLst>
                      <p:childTnLst>
                        <p:par>
                          <p:cTn id="3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 nodeType="clickPar">
                      <p:stCondLst>
                        <p:cond delay="indefinite"/>
                      </p:stCondLst>
                      <p:childTnLst>
                        <p:par>
                          <p:cTn id="3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 nodeType="clickPar">
                      <p:stCondLst>
                        <p:cond delay="indefinite"/>
                      </p:stCondLst>
                      <p:childTnLst>
                        <p:par>
                          <p:cTn id="3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 nodeType="clickPar">
                      <p:stCondLst>
                        <p:cond delay="indefinite"/>
                      </p:stCondLst>
                      <p:childTnLst>
                        <p:par>
                          <p:cTn id="3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 nodeType="clickPar">
                      <p:stCondLst>
                        <p:cond delay="indefinite"/>
                      </p:stCondLst>
                      <p:childTnLst>
                        <p:par>
                          <p:cTn id="3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 nodeType="clickPar">
                      <p:stCondLst>
                        <p:cond delay="indefinite"/>
                      </p:stCondLst>
                      <p:childTnLst>
                        <p:par>
                          <p:cTn id="3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 nodeType="clickPar">
                      <p:stCondLst>
                        <p:cond delay="indefinite"/>
                      </p:stCondLst>
                      <p:childTnLst>
                        <p:par>
                          <p:cTn id="3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 nodeType="clickPar">
                      <p:stCondLst>
                        <p:cond delay="indefinite"/>
                      </p:stCondLst>
                      <p:childTnLst>
                        <p:par>
                          <p:cTn id="3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 nodeType="clickPar">
                      <p:stCondLst>
                        <p:cond delay="indefinite"/>
                      </p:stCondLst>
                      <p:childTnLst>
                        <p:par>
                          <p:cTn id="3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 nodeType="clickPar">
                      <p:stCondLst>
                        <p:cond delay="indefinite"/>
                      </p:stCondLst>
                      <p:childTnLst>
                        <p:par>
                          <p:cTn id="3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 nodeType="clickPar">
                      <p:stCondLst>
                        <p:cond delay="indefinite"/>
                      </p:stCondLst>
                      <p:childTnLst>
                        <p:par>
                          <p:cTn id="3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 nodeType="clickPar">
                      <p:stCondLst>
                        <p:cond delay="indefinite"/>
                      </p:stCondLst>
                      <p:childTnLst>
                        <p:par>
                          <p:cTn id="3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 nodeType="clickPar">
                      <p:stCondLst>
                        <p:cond delay="indefinite"/>
                      </p:stCondLst>
                      <p:childTnLst>
                        <p:par>
                          <p:cTn id="3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 nodeType="clickPar">
                      <p:stCondLst>
                        <p:cond delay="indefinite"/>
                      </p:stCondLst>
                      <p:childTnLst>
                        <p:par>
                          <p:cTn id="3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1" fill="hold" nodeType="clickPar">
                      <p:stCondLst>
                        <p:cond delay="indefinite"/>
                      </p:stCondLst>
                      <p:childTnLst>
                        <p:par>
                          <p:cTn id="3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5" fill="hold" nodeType="clickPar">
                      <p:stCondLst>
                        <p:cond delay="indefinite"/>
                      </p:stCondLst>
                      <p:childTnLst>
                        <p:par>
                          <p:cTn id="3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 nodeType="clickPar">
                      <p:stCondLst>
                        <p:cond delay="indefinite"/>
                      </p:stCondLst>
                      <p:childTnLst>
                        <p:par>
                          <p:cTn id="3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 nodeType="clickPar">
                      <p:stCondLst>
                        <p:cond delay="indefinite"/>
                      </p:stCondLst>
                      <p:childTnLst>
                        <p:par>
                          <p:cTn id="3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7" fill="hold" nodeType="clickPar">
                      <p:stCondLst>
                        <p:cond delay="indefinite"/>
                      </p:stCondLst>
                      <p:childTnLst>
                        <p:par>
                          <p:cTn id="3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 nodeType="clickPar">
                      <p:stCondLst>
                        <p:cond delay="indefinite"/>
                      </p:stCondLst>
                      <p:childTnLst>
                        <p:par>
                          <p:cTn id="3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5" fill="hold" nodeType="clickPar">
                      <p:stCondLst>
                        <p:cond delay="indefinite"/>
                      </p:stCondLst>
                      <p:childTnLst>
                        <p:par>
                          <p:cTn id="3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117" grpId="0"/>
      <p:bldP spid="85118" grpId="0"/>
      <p:bldP spid="85119" grpId="0"/>
      <p:bldP spid="85120" grpId="0"/>
      <p:bldP spid="85121" grpId="0"/>
      <p:bldP spid="85128" grpId="0" animBg="1"/>
      <p:bldP spid="85128" grpId="1" animBg="1"/>
      <p:bldP spid="85129" grpId="0" animBg="1"/>
      <p:bldP spid="85129" grpId="1" animBg="1"/>
      <p:bldP spid="85130" grpId="0" animBg="1"/>
      <p:bldP spid="85130" grpId="1" animBg="1"/>
      <p:bldP spid="85131" grpId="0" animBg="1"/>
      <p:bldP spid="85131" grpId="1" animBg="1"/>
      <p:bldP spid="85135" grpId="0"/>
      <p:bldP spid="85136" grpId="0"/>
      <p:bldP spid="85137" grpId="0"/>
      <p:bldP spid="85138" grpId="0"/>
      <p:bldP spid="85139" grpId="0"/>
      <p:bldP spid="85140" grpId="0"/>
      <p:bldP spid="85141" grpId="0"/>
      <p:bldP spid="85142" grpId="0"/>
      <p:bldP spid="85143" grpId="0"/>
      <p:bldP spid="85144" grpId="0"/>
      <p:bldP spid="85145" grpId="0"/>
      <p:bldP spid="85146" grpId="0"/>
      <p:bldP spid="85147" grpId="0"/>
      <p:bldP spid="85148" grpId="0"/>
      <p:bldP spid="85149" grpId="0"/>
      <p:bldP spid="85150" grpId="0"/>
      <p:bldP spid="85151" grpId="0"/>
      <p:bldP spid="85152" grpId="0"/>
      <p:bldP spid="85153" grpId="0"/>
      <p:bldP spid="8515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2495550" y="747714"/>
            <a:ext cx="76327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CA" altLang="fr-FR" sz="3200" dirty="0">
                <a:latin typeface="+mn-lt"/>
              </a:rPr>
              <a:t>Méthode pour les carrés multiple de 4</a:t>
            </a:r>
          </a:p>
        </p:txBody>
      </p:sp>
      <p:graphicFrame>
        <p:nvGraphicFramePr>
          <p:cNvPr id="90115" name="Group 3"/>
          <p:cNvGraphicFramePr>
            <a:graphicFrameLocks noGrp="1"/>
          </p:cNvGraphicFramePr>
          <p:nvPr>
            <p:ph/>
          </p:nvPr>
        </p:nvGraphicFramePr>
        <p:xfrm>
          <a:off x="4295775" y="1989139"/>
          <a:ext cx="3754438" cy="3744913"/>
        </p:xfrm>
        <a:graphic>
          <a:graphicData uri="http://schemas.openxmlformats.org/drawingml/2006/table">
            <a:tbl>
              <a:tblPr/>
              <a:tblGrid>
                <a:gridCol w="938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9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8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82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366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66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50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66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0152" name="Line 40"/>
          <p:cNvSpPr>
            <a:spLocks noChangeShapeType="1"/>
          </p:cNvSpPr>
          <p:nvPr/>
        </p:nvSpPr>
        <p:spPr bwMode="auto">
          <a:xfrm>
            <a:off x="4295776" y="1989138"/>
            <a:ext cx="3744913" cy="37449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90153" name="Line 41"/>
          <p:cNvSpPr>
            <a:spLocks noChangeShapeType="1"/>
          </p:cNvSpPr>
          <p:nvPr/>
        </p:nvSpPr>
        <p:spPr bwMode="auto">
          <a:xfrm flipV="1">
            <a:off x="4295776" y="1989138"/>
            <a:ext cx="3744913" cy="37449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90154" name="Text Box 42"/>
          <p:cNvSpPr txBox="1">
            <a:spLocks noChangeArrowheads="1"/>
          </p:cNvSpPr>
          <p:nvPr/>
        </p:nvSpPr>
        <p:spPr bwMode="auto">
          <a:xfrm>
            <a:off x="7391401" y="5013326"/>
            <a:ext cx="358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1</a:t>
            </a:r>
          </a:p>
        </p:txBody>
      </p:sp>
      <p:sp>
        <p:nvSpPr>
          <p:cNvPr id="90155" name="Text Box 43"/>
          <p:cNvSpPr txBox="1">
            <a:spLocks noChangeArrowheads="1"/>
          </p:cNvSpPr>
          <p:nvPr/>
        </p:nvSpPr>
        <p:spPr bwMode="auto">
          <a:xfrm>
            <a:off x="5529264" y="4068763"/>
            <a:ext cx="3587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7</a:t>
            </a:r>
          </a:p>
        </p:txBody>
      </p:sp>
      <p:sp>
        <p:nvSpPr>
          <p:cNvPr id="90156" name="Text Box 44"/>
          <p:cNvSpPr txBox="1">
            <a:spLocks noChangeArrowheads="1"/>
          </p:cNvSpPr>
          <p:nvPr/>
        </p:nvSpPr>
        <p:spPr bwMode="auto">
          <a:xfrm>
            <a:off x="6456364" y="4076701"/>
            <a:ext cx="358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6</a:t>
            </a:r>
          </a:p>
        </p:txBody>
      </p:sp>
      <p:sp>
        <p:nvSpPr>
          <p:cNvPr id="90157" name="Text Box 45"/>
          <p:cNvSpPr txBox="1">
            <a:spLocks noChangeArrowheads="1"/>
          </p:cNvSpPr>
          <p:nvPr/>
        </p:nvSpPr>
        <p:spPr bwMode="auto">
          <a:xfrm>
            <a:off x="4576764" y="3117851"/>
            <a:ext cx="358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5</a:t>
            </a:r>
          </a:p>
        </p:txBody>
      </p:sp>
      <p:sp>
        <p:nvSpPr>
          <p:cNvPr id="90158" name="Text Box 46"/>
          <p:cNvSpPr txBox="1">
            <a:spLocks noChangeArrowheads="1"/>
          </p:cNvSpPr>
          <p:nvPr/>
        </p:nvSpPr>
        <p:spPr bwMode="auto">
          <a:xfrm>
            <a:off x="4575176" y="5010151"/>
            <a:ext cx="358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4</a:t>
            </a:r>
          </a:p>
        </p:txBody>
      </p:sp>
      <p:sp>
        <p:nvSpPr>
          <p:cNvPr id="90159" name="Text Box 47"/>
          <p:cNvSpPr txBox="1">
            <a:spLocks noChangeArrowheads="1"/>
          </p:cNvSpPr>
          <p:nvPr/>
        </p:nvSpPr>
        <p:spPr bwMode="auto">
          <a:xfrm>
            <a:off x="6456364" y="2205038"/>
            <a:ext cx="3587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3</a:t>
            </a:r>
          </a:p>
        </p:txBody>
      </p:sp>
      <p:sp>
        <p:nvSpPr>
          <p:cNvPr id="90160" name="Text Box 48"/>
          <p:cNvSpPr txBox="1">
            <a:spLocks noChangeArrowheads="1"/>
          </p:cNvSpPr>
          <p:nvPr/>
        </p:nvSpPr>
        <p:spPr bwMode="auto">
          <a:xfrm>
            <a:off x="5519739" y="2205038"/>
            <a:ext cx="3587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2</a:t>
            </a:r>
          </a:p>
        </p:txBody>
      </p:sp>
      <p:sp>
        <p:nvSpPr>
          <p:cNvPr id="90161" name="Text Box 49"/>
          <p:cNvSpPr txBox="1">
            <a:spLocks noChangeArrowheads="1"/>
          </p:cNvSpPr>
          <p:nvPr/>
        </p:nvSpPr>
        <p:spPr bwMode="auto">
          <a:xfrm>
            <a:off x="7286626" y="4064001"/>
            <a:ext cx="695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12</a:t>
            </a:r>
          </a:p>
        </p:txBody>
      </p:sp>
      <p:sp>
        <p:nvSpPr>
          <p:cNvPr id="90162" name="Text Box 50"/>
          <p:cNvSpPr txBox="1">
            <a:spLocks noChangeArrowheads="1"/>
          </p:cNvSpPr>
          <p:nvPr/>
        </p:nvSpPr>
        <p:spPr bwMode="auto">
          <a:xfrm>
            <a:off x="4575176" y="4062413"/>
            <a:ext cx="3587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9</a:t>
            </a:r>
          </a:p>
        </p:txBody>
      </p:sp>
      <p:sp>
        <p:nvSpPr>
          <p:cNvPr id="90163" name="Text Box 51"/>
          <p:cNvSpPr txBox="1">
            <a:spLocks noChangeArrowheads="1"/>
          </p:cNvSpPr>
          <p:nvPr/>
        </p:nvSpPr>
        <p:spPr bwMode="auto">
          <a:xfrm>
            <a:off x="7402514" y="3144838"/>
            <a:ext cx="3587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8</a:t>
            </a:r>
          </a:p>
        </p:txBody>
      </p:sp>
      <p:sp>
        <p:nvSpPr>
          <p:cNvPr id="90164" name="Text Box 52"/>
          <p:cNvSpPr txBox="1">
            <a:spLocks noChangeArrowheads="1"/>
          </p:cNvSpPr>
          <p:nvPr/>
        </p:nvSpPr>
        <p:spPr bwMode="auto">
          <a:xfrm>
            <a:off x="5402264" y="3146426"/>
            <a:ext cx="695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11</a:t>
            </a:r>
          </a:p>
        </p:txBody>
      </p:sp>
      <p:sp>
        <p:nvSpPr>
          <p:cNvPr id="90165" name="Text Box 53"/>
          <p:cNvSpPr txBox="1">
            <a:spLocks noChangeArrowheads="1"/>
          </p:cNvSpPr>
          <p:nvPr/>
        </p:nvSpPr>
        <p:spPr bwMode="auto">
          <a:xfrm>
            <a:off x="6356351" y="3119438"/>
            <a:ext cx="695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10</a:t>
            </a:r>
          </a:p>
        </p:txBody>
      </p:sp>
      <p:sp>
        <p:nvSpPr>
          <p:cNvPr id="90166" name="Text Box 54"/>
          <p:cNvSpPr txBox="1">
            <a:spLocks noChangeArrowheads="1"/>
          </p:cNvSpPr>
          <p:nvPr/>
        </p:nvSpPr>
        <p:spPr bwMode="auto">
          <a:xfrm>
            <a:off x="7297739" y="2201863"/>
            <a:ext cx="695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13</a:t>
            </a:r>
          </a:p>
        </p:txBody>
      </p:sp>
      <p:sp>
        <p:nvSpPr>
          <p:cNvPr id="90167" name="Text Box 55"/>
          <p:cNvSpPr txBox="1">
            <a:spLocks noChangeArrowheads="1"/>
          </p:cNvSpPr>
          <p:nvPr/>
        </p:nvSpPr>
        <p:spPr bwMode="auto">
          <a:xfrm>
            <a:off x="5427664" y="5002213"/>
            <a:ext cx="695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14</a:t>
            </a:r>
          </a:p>
        </p:txBody>
      </p:sp>
      <p:sp>
        <p:nvSpPr>
          <p:cNvPr id="90168" name="Text Box 56"/>
          <p:cNvSpPr txBox="1">
            <a:spLocks noChangeArrowheads="1"/>
          </p:cNvSpPr>
          <p:nvPr/>
        </p:nvSpPr>
        <p:spPr bwMode="auto">
          <a:xfrm>
            <a:off x="6350001" y="5002213"/>
            <a:ext cx="695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15</a:t>
            </a:r>
          </a:p>
        </p:txBody>
      </p:sp>
      <p:sp>
        <p:nvSpPr>
          <p:cNvPr id="90169" name="Text Box 57"/>
          <p:cNvSpPr txBox="1">
            <a:spLocks noChangeArrowheads="1"/>
          </p:cNvSpPr>
          <p:nvPr/>
        </p:nvSpPr>
        <p:spPr bwMode="auto">
          <a:xfrm>
            <a:off x="4478339" y="2192338"/>
            <a:ext cx="695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altLang="fr-FR" sz="2800"/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293830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52" grpId="0" animBg="1"/>
      <p:bldP spid="90152" grpId="1" animBg="1"/>
      <p:bldP spid="90153" grpId="0" animBg="1"/>
      <p:bldP spid="90153" grpId="1" animBg="1"/>
      <p:bldP spid="90154" grpId="0"/>
      <p:bldP spid="90155" grpId="0"/>
      <p:bldP spid="90156" grpId="0"/>
      <p:bldP spid="90157" grpId="0"/>
      <p:bldP spid="90158" grpId="0"/>
      <p:bldP spid="90159" grpId="0"/>
      <p:bldP spid="90160" grpId="0"/>
      <p:bldP spid="90161" grpId="0"/>
      <p:bldP spid="90162" grpId="0"/>
      <p:bldP spid="90163" grpId="0"/>
      <p:bldP spid="90164" grpId="0"/>
      <p:bldP spid="90165" grpId="0"/>
      <p:bldP spid="90166" grpId="0"/>
      <p:bldP spid="90167" grpId="0"/>
      <p:bldP spid="90168" grpId="0"/>
      <p:bldP spid="9016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723" name="Group 635"/>
          <p:cNvGraphicFramePr>
            <a:graphicFrameLocks noGrp="1"/>
          </p:cNvGraphicFramePr>
          <p:nvPr>
            <p:ph/>
          </p:nvPr>
        </p:nvGraphicFramePr>
        <p:xfrm>
          <a:off x="3000375" y="188913"/>
          <a:ext cx="6491288" cy="6296028"/>
        </p:xfrm>
        <a:graphic>
          <a:graphicData uri="http://schemas.openxmlformats.org/drawingml/2006/table">
            <a:tbl>
              <a:tblPr/>
              <a:tblGrid>
                <a:gridCol w="541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1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13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13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13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13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4133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4133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4133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525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89724" name="Line 636"/>
          <p:cNvSpPr>
            <a:spLocks noChangeShapeType="1"/>
          </p:cNvSpPr>
          <p:nvPr/>
        </p:nvSpPr>
        <p:spPr bwMode="auto">
          <a:xfrm>
            <a:off x="3000375" y="188914"/>
            <a:ext cx="6491288" cy="62880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89725" name="Line 637"/>
          <p:cNvSpPr>
            <a:spLocks noChangeShapeType="1"/>
          </p:cNvSpPr>
          <p:nvPr/>
        </p:nvSpPr>
        <p:spPr bwMode="auto">
          <a:xfrm flipV="1">
            <a:off x="3000376" y="188914"/>
            <a:ext cx="6480175" cy="62642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89726" name="Line 638"/>
          <p:cNvSpPr>
            <a:spLocks noChangeShapeType="1"/>
          </p:cNvSpPr>
          <p:nvPr/>
        </p:nvSpPr>
        <p:spPr bwMode="auto">
          <a:xfrm flipV="1">
            <a:off x="3000375" y="188913"/>
            <a:ext cx="4319588" cy="41767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89727" name="Line 639"/>
          <p:cNvSpPr>
            <a:spLocks noChangeShapeType="1"/>
          </p:cNvSpPr>
          <p:nvPr/>
        </p:nvSpPr>
        <p:spPr bwMode="auto">
          <a:xfrm>
            <a:off x="5159376" y="188913"/>
            <a:ext cx="4321175" cy="41767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89728" name="Line 640"/>
          <p:cNvSpPr>
            <a:spLocks noChangeShapeType="1"/>
          </p:cNvSpPr>
          <p:nvPr/>
        </p:nvSpPr>
        <p:spPr bwMode="auto">
          <a:xfrm>
            <a:off x="3000375" y="2276476"/>
            <a:ext cx="4319588" cy="41767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89729" name="Line 641"/>
          <p:cNvSpPr>
            <a:spLocks noChangeShapeType="1"/>
          </p:cNvSpPr>
          <p:nvPr/>
        </p:nvSpPr>
        <p:spPr bwMode="auto">
          <a:xfrm>
            <a:off x="3000375" y="4365626"/>
            <a:ext cx="2159000" cy="20875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89730" name="Line 642"/>
          <p:cNvSpPr>
            <a:spLocks noChangeShapeType="1"/>
          </p:cNvSpPr>
          <p:nvPr/>
        </p:nvSpPr>
        <p:spPr bwMode="auto">
          <a:xfrm flipV="1">
            <a:off x="3000375" y="188913"/>
            <a:ext cx="2159000" cy="20875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89731" name="Line 643"/>
          <p:cNvSpPr>
            <a:spLocks noChangeShapeType="1"/>
          </p:cNvSpPr>
          <p:nvPr/>
        </p:nvSpPr>
        <p:spPr bwMode="auto">
          <a:xfrm flipV="1">
            <a:off x="7319964" y="2276475"/>
            <a:ext cx="2160587" cy="2089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89732" name="Line 644"/>
          <p:cNvSpPr>
            <a:spLocks noChangeShapeType="1"/>
          </p:cNvSpPr>
          <p:nvPr/>
        </p:nvSpPr>
        <p:spPr bwMode="auto">
          <a:xfrm flipV="1">
            <a:off x="7319964" y="4365626"/>
            <a:ext cx="2160587" cy="20875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89733" name="Line 645"/>
          <p:cNvSpPr>
            <a:spLocks noChangeShapeType="1"/>
          </p:cNvSpPr>
          <p:nvPr/>
        </p:nvSpPr>
        <p:spPr bwMode="auto">
          <a:xfrm flipV="1">
            <a:off x="5159375" y="4365626"/>
            <a:ext cx="2160588" cy="20875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89734" name="Line 646"/>
          <p:cNvSpPr>
            <a:spLocks noChangeShapeType="1"/>
          </p:cNvSpPr>
          <p:nvPr/>
        </p:nvSpPr>
        <p:spPr bwMode="auto">
          <a:xfrm>
            <a:off x="7319964" y="188913"/>
            <a:ext cx="2160587" cy="20875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60094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724" grpId="0" animBg="1"/>
      <p:bldP spid="89725" grpId="0" animBg="1"/>
      <p:bldP spid="89726" grpId="0" animBg="1"/>
      <p:bldP spid="89727" grpId="0" animBg="1"/>
      <p:bldP spid="89728" grpId="0" animBg="1"/>
      <p:bldP spid="89729" grpId="0" animBg="1"/>
      <p:bldP spid="89730" grpId="0" animBg="1"/>
      <p:bldP spid="89731" grpId="0" animBg="1"/>
      <p:bldP spid="89732" grpId="0" animBg="1"/>
      <p:bldP spid="89733" grpId="0" animBg="1"/>
      <p:bldP spid="897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344" name="Group 184"/>
          <p:cNvGraphicFramePr>
            <a:graphicFrameLocks noGrp="1"/>
          </p:cNvGraphicFramePr>
          <p:nvPr>
            <p:ph/>
          </p:nvPr>
        </p:nvGraphicFramePr>
        <p:xfrm>
          <a:off x="3000375" y="188913"/>
          <a:ext cx="6491288" cy="6296028"/>
        </p:xfrm>
        <a:graphic>
          <a:graphicData uri="http://schemas.openxmlformats.org/drawingml/2006/table">
            <a:tbl>
              <a:tblPr/>
              <a:tblGrid>
                <a:gridCol w="541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1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13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13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13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13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4133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4133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4133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525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24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28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29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33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36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38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39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42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43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46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47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51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54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58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59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61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64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65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68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69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72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73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76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77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81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84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86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91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94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98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99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102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103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106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107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109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112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113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116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117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121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124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125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128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129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132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134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138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139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142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143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4445" name="Line 173"/>
          <p:cNvSpPr>
            <a:spLocks noChangeShapeType="1"/>
          </p:cNvSpPr>
          <p:nvPr/>
        </p:nvSpPr>
        <p:spPr bwMode="auto">
          <a:xfrm>
            <a:off x="3000375" y="188914"/>
            <a:ext cx="6491288" cy="62880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54446" name="Line 174"/>
          <p:cNvSpPr>
            <a:spLocks noChangeShapeType="1"/>
          </p:cNvSpPr>
          <p:nvPr/>
        </p:nvSpPr>
        <p:spPr bwMode="auto">
          <a:xfrm flipV="1">
            <a:off x="3000376" y="188914"/>
            <a:ext cx="6480175" cy="62642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54447" name="Line 175"/>
          <p:cNvSpPr>
            <a:spLocks noChangeShapeType="1"/>
          </p:cNvSpPr>
          <p:nvPr/>
        </p:nvSpPr>
        <p:spPr bwMode="auto">
          <a:xfrm flipV="1">
            <a:off x="3000375" y="188913"/>
            <a:ext cx="4319588" cy="41767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54448" name="Line 176"/>
          <p:cNvSpPr>
            <a:spLocks noChangeShapeType="1"/>
          </p:cNvSpPr>
          <p:nvPr/>
        </p:nvSpPr>
        <p:spPr bwMode="auto">
          <a:xfrm>
            <a:off x="5159376" y="188913"/>
            <a:ext cx="4321175" cy="41767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54449" name="Line 177"/>
          <p:cNvSpPr>
            <a:spLocks noChangeShapeType="1"/>
          </p:cNvSpPr>
          <p:nvPr/>
        </p:nvSpPr>
        <p:spPr bwMode="auto">
          <a:xfrm>
            <a:off x="3000375" y="2276476"/>
            <a:ext cx="4319588" cy="41767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54450" name="Line 178"/>
          <p:cNvSpPr>
            <a:spLocks noChangeShapeType="1"/>
          </p:cNvSpPr>
          <p:nvPr/>
        </p:nvSpPr>
        <p:spPr bwMode="auto">
          <a:xfrm>
            <a:off x="3000375" y="4365626"/>
            <a:ext cx="2159000" cy="20875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54451" name="Line 179"/>
          <p:cNvSpPr>
            <a:spLocks noChangeShapeType="1"/>
          </p:cNvSpPr>
          <p:nvPr/>
        </p:nvSpPr>
        <p:spPr bwMode="auto">
          <a:xfrm flipV="1">
            <a:off x="3000375" y="188913"/>
            <a:ext cx="2159000" cy="20875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54452" name="Line 180"/>
          <p:cNvSpPr>
            <a:spLocks noChangeShapeType="1"/>
          </p:cNvSpPr>
          <p:nvPr/>
        </p:nvSpPr>
        <p:spPr bwMode="auto">
          <a:xfrm flipV="1">
            <a:off x="7319964" y="2276475"/>
            <a:ext cx="2160587" cy="2089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54453" name="Line 181"/>
          <p:cNvSpPr>
            <a:spLocks noChangeShapeType="1"/>
          </p:cNvSpPr>
          <p:nvPr/>
        </p:nvSpPr>
        <p:spPr bwMode="auto">
          <a:xfrm flipV="1">
            <a:off x="7319964" y="4365626"/>
            <a:ext cx="2160587" cy="20875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54454" name="Line 182"/>
          <p:cNvSpPr>
            <a:spLocks noChangeShapeType="1"/>
          </p:cNvSpPr>
          <p:nvPr/>
        </p:nvSpPr>
        <p:spPr bwMode="auto">
          <a:xfrm flipV="1">
            <a:off x="5159375" y="4365626"/>
            <a:ext cx="2160588" cy="20875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54455" name="Line 183"/>
          <p:cNvSpPr>
            <a:spLocks noChangeShapeType="1"/>
          </p:cNvSpPr>
          <p:nvPr/>
        </p:nvSpPr>
        <p:spPr bwMode="auto">
          <a:xfrm>
            <a:off x="7319964" y="188913"/>
            <a:ext cx="2160587" cy="20875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23081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369" name="Group 185"/>
          <p:cNvGraphicFramePr>
            <a:graphicFrameLocks noGrp="1"/>
          </p:cNvGraphicFramePr>
          <p:nvPr>
            <p:ph/>
          </p:nvPr>
        </p:nvGraphicFramePr>
        <p:xfrm>
          <a:off x="3000375" y="188913"/>
          <a:ext cx="6491288" cy="6296028"/>
        </p:xfrm>
        <a:graphic>
          <a:graphicData uri="http://schemas.openxmlformats.org/drawingml/2006/table">
            <a:tbl>
              <a:tblPr/>
              <a:tblGrid>
                <a:gridCol w="541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1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13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13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13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13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4133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4133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4133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525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144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141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140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137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136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133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131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127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126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123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122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24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119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118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28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29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114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33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111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36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108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38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39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104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42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43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101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46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47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97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96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51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93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92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54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89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88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58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59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61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83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82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64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65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79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78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68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69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74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72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73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71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76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77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67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66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81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63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62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84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86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57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56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91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53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52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94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49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48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98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99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44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102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103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41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106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107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37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109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34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112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113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31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116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117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27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26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121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124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125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128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129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132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134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138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139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90000" marR="90000" marT="46800" marB="4680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142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143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93357" name="Line 173"/>
          <p:cNvSpPr>
            <a:spLocks noChangeShapeType="1"/>
          </p:cNvSpPr>
          <p:nvPr/>
        </p:nvSpPr>
        <p:spPr bwMode="auto">
          <a:xfrm>
            <a:off x="3000375" y="188914"/>
            <a:ext cx="6491288" cy="62880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93358" name="Line 174"/>
          <p:cNvSpPr>
            <a:spLocks noChangeShapeType="1"/>
          </p:cNvSpPr>
          <p:nvPr/>
        </p:nvSpPr>
        <p:spPr bwMode="auto">
          <a:xfrm flipV="1">
            <a:off x="3000376" y="188914"/>
            <a:ext cx="6480175" cy="62642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93359" name="Line 175"/>
          <p:cNvSpPr>
            <a:spLocks noChangeShapeType="1"/>
          </p:cNvSpPr>
          <p:nvPr/>
        </p:nvSpPr>
        <p:spPr bwMode="auto">
          <a:xfrm flipV="1">
            <a:off x="3000375" y="188913"/>
            <a:ext cx="4319588" cy="41767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93360" name="Line 176"/>
          <p:cNvSpPr>
            <a:spLocks noChangeShapeType="1"/>
          </p:cNvSpPr>
          <p:nvPr/>
        </p:nvSpPr>
        <p:spPr bwMode="auto">
          <a:xfrm>
            <a:off x="5159376" y="188913"/>
            <a:ext cx="4321175" cy="41767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93361" name="Line 177"/>
          <p:cNvSpPr>
            <a:spLocks noChangeShapeType="1"/>
          </p:cNvSpPr>
          <p:nvPr/>
        </p:nvSpPr>
        <p:spPr bwMode="auto">
          <a:xfrm>
            <a:off x="3000375" y="2276476"/>
            <a:ext cx="4319588" cy="41767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93362" name="Line 178"/>
          <p:cNvSpPr>
            <a:spLocks noChangeShapeType="1"/>
          </p:cNvSpPr>
          <p:nvPr/>
        </p:nvSpPr>
        <p:spPr bwMode="auto">
          <a:xfrm>
            <a:off x="3000375" y="4365626"/>
            <a:ext cx="2159000" cy="20875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93363" name="Line 179"/>
          <p:cNvSpPr>
            <a:spLocks noChangeShapeType="1"/>
          </p:cNvSpPr>
          <p:nvPr/>
        </p:nvSpPr>
        <p:spPr bwMode="auto">
          <a:xfrm flipV="1">
            <a:off x="3000375" y="188913"/>
            <a:ext cx="2159000" cy="20875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93364" name="Line 180"/>
          <p:cNvSpPr>
            <a:spLocks noChangeShapeType="1"/>
          </p:cNvSpPr>
          <p:nvPr/>
        </p:nvSpPr>
        <p:spPr bwMode="auto">
          <a:xfrm flipV="1">
            <a:off x="7319964" y="2276475"/>
            <a:ext cx="2160587" cy="2089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93365" name="Line 181"/>
          <p:cNvSpPr>
            <a:spLocks noChangeShapeType="1"/>
          </p:cNvSpPr>
          <p:nvPr/>
        </p:nvSpPr>
        <p:spPr bwMode="auto">
          <a:xfrm flipV="1">
            <a:off x="7319964" y="4365626"/>
            <a:ext cx="2160587" cy="20875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93366" name="Line 182"/>
          <p:cNvSpPr>
            <a:spLocks noChangeShapeType="1"/>
          </p:cNvSpPr>
          <p:nvPr/>
        </p:nvSpPr>
        <p:spPr bwMode="auto">
          <a:xfrm flipV="1">
            <a:off x="5159375" y="4365626"/>
            <a:ext cx="2160588" cy="20875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93367" name="Line 183"/>
          <p:cNvSpPr>
            <a:spLocks noChangeShapeType="1"/>
          </p:cNvSpPr>
          <p:nvPr/>
        </p:nvSpPr>
        <p:spPr bwMode="auto">
          <a:xfrm>
            <a:off x="7319964" y="188913"/>
            <a:ext cx="2160587" cy="20875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88429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357" grpId="0" animBg="1"/>
      <p:bldP spid="93358" grpId="0" animBg="1"/>
      <p:bldP spid="93359" grpId="0" animBg="1"/>
      <p:bldP spid="93360" grpId="0" animBg="1"/>
      <p:bldP spid="93361" grpId="0" animBg="1"/>
      <p:bldP spid="93362" grpId="0" animBg="1"/>
      <p:bldP spid="93363" grpId="0" animBg="1"/>
      <p:bldP spid="93364" grpId="0" animBg="1"/>
      <p:bldP spid="93365" grpId="0" animBg="1"/>
      <p:bldP spid="93366" grpId="0" animBg="1"/>
      <p:bldP spid="9336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moticône 3"/>
          <p:cNvSpPr/>
          <p:nvPr/>
        </p:nvSpPr>
        <p:spPr>
          <a:xfrm>
            <a:off x="3042451" y="1517621"/>
            <a:ext cx="810090" cy="810090"/>
          </a:xfrm>
          <a:prstGeom prst="smileyFac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sz="1350"/>
          </a:p>
        </p:txBody>
      </p:sp>
      <p:sp>
        <p:nvSpPr>
          <p:cNvPr id="17" name="Émoticône 16"/>
          <p:cNvSpPr/>
          <p:nvPr/>
        </p:nvSpPr>
        <p:spPr>
          <a:xfrm>
            <a:off x="3043442" y="2937131"/>
            <a:ext cx="810090" cy="810090"/>
          </a:xfrm>
          <a:prstGeom prst="smileyFac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sz="1350"/>
          </a:p>
        </p:txBody>
      </p:sp>
      <p:sp>
        <p:nvSpPr>
          <p:cNvPr id="18" name="Émoticône 17"/>
          <p:cNvSpPr/>
          <p:nvPr/>
        </p:nvSpPr>
        <p:spPr>
          <a:xfrm>
            <a:off x="3043442" y="4345438"/>
            <a:ext cx="810090" cy="810090"/>
          </a:xfrm>
          <a:prstGeom prst="smileyFace">
            <a:avLst>
              <a:gd name="adj" fmla="val -465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sz="1350"/>
          </a:p>
        </p:txBody>
      </p:sp>
      <p:sp>
        <p:nvSpPr>
          <p:cNvPr id="20" name="ZoneTexte 19"/>
          <p:cNvSpPr txBox="1"/>
          <p:nvPr/>
        </p:nvSpPr>
        <p:spPr>
          <a:xfrm>
            <a:off x="4047316" y="1574772"/>
            <a:ext cx="2190023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4050" dirty="0"/>
              <a:t>3, 5, 7, … 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4047902" y="2972444"/>
            <a:ext cx="233589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4050" dirty="0"/>
              <a:t>4, 8, 12, …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4047314" y="4381080"/>
            <a:ext cx="2715808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4050" dirty="0"/>
              <a:t>6, 10, 14, … 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6704176" y="4381080"/>
            <a:ext cx="280743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4050" dirty="0"/>
              <a:t>Lux, Conway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6721366" y="2937133"/>
            <a:ext cx="1251881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4050" dirty="0"/>
              <a:t>Croix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704176" y="1533979"/>
            <a:ext cx="3090461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4050" dirty="0"/>
              <a:t>De la </a:t>
            </a:r>
            <a:r>
              <a:rPr lang="fr-CA" sz="4050" dirty="0" err="1"/>
              <a:t>Loubère</a:t>
            </a:r>
            <a:endParaRPr lang="fr-CA" sz="405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841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127"/>
    </mc:Choice>
    <mc:Fallback xmlns="">
      <p:transition spd="slow" advTm="791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 animBg="1"/>
      <p:bldP spid="18" grpId="0" animBg="1"/>
      <p:bldP spid="20" grpId="0"/>
      <p:bldP spid="21" grpId="0"/>
      <p:bldP spid="22" grpId="0"/>
      <p:bldP spid="23" grpId="0"/>
      <p:bldP spid="12" grpId="0"/>
      <p:bldP spid="1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8.1|3.3|6.2|32.8|12.7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338</Words>
  <Application>Microsoft Office PowerPoint</Application>
  <PresentationFormat>Grand écran</PresentationFormat>
  <Paragraphs>285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1" baseType="lpstr">
      <vt:lpstr>Arial</vt:lpstr>
      <vt:lpstr>Calibri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Maison</dc:creator>
  <cp:lastModifiedBy>Christian Côté</cp:lastModifiedBy>
  <cp:revision>13</cp:revision>
  <dcterms:created xsi:type="dcterms:W3CDTF">2015-03-03T12:24:39Z</dcterms:created>
  <dcterms:modified xsi:type="dcterms:W3CDTF">2024-05-01T13:46:44Z</dcterms:modified>
</cp:coreProperties>
</file>