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9" r:id="rId2"/>
    <p:sldId id="257" r:id="rId3"/>
    <p:sldId id="258" r:id="rId4"/>
    <p:sldId id="259" r:id="rId5"/>
    <p:sldId id="260" r:id="rId6"/>
    <p:sldId id="261" r:id="rId7"/>
    <p:sldId id="265" r:id="rId8"/>
    <p:sldId id="280" r:id="rId9"/>
    <p:sldId id="281" r:id="rId10"/>
    <p:sldId id="279" r:id="rId11"/>
    <p:sldId id="277" r:id="rId12"/>
    <p:sldId id="278" r:id="rId13"/>
    <p:sldId id="276" r:id="rId14"/>
    <p:sldId id="270" r:id="rId15"/>
    <p:sldId id="273" r:id="rId16"/>
    <p:sldId id="275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1" autoAdjust="0"/>
    <p:restoredTop sz="94660"/>
  </p:normalViewPr>
  <p:slideViewPr>
    <p:cSldViewPr>
      <p:cViewPr varScale="1">
        <p:scale>
          <a:sx n="81" d="100"/>
          <a:sy n="81" d="100"/>
        </p:scale>
        <p:origin x="10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Base pour terrasse (</a:t>
            </a:r>
            <a:r>
              <a:rPr lang="fr-CA" dirty="0" err="1"/>
              <a:t>Dek</a:t>
            </a:r>
            <a:r>
              <a:rPr lang="fr-CA" dirty="0"/>
              <a:t> Block</a:t>
            </a:r>
            <a:r>
              <a:rPr lang="fr-CA" baseline="0" dirty="0"/>
              <a:t> en anglais)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0445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51500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6610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47474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7655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366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965C6-50E3-46E2-924A-ADD3B553887C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445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18" Type="http://schemas.openxmlformats.org/officeDocument/2006/relationships/image" Target="../media/image2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12" Type="http://schemas.openxmlformats.org/officeDocument/2006/relationships/image" Target="../media/image12.png"/><Relationship Id="rId17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1.png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8.png"/><Relationship Id="rId19" Type="http://schemas.openxmlformats.org/officeDocument/2006/relationships/image" Target="../media/image24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5.png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25.png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34.wmf"/><Relationship Id="rId3" Type="http://schemas.openxmlformats.org/officeDocument/2006/relationships/image" Target="../media/image25.png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35.wmf"/><Relationship Id="rId2" Type="http://schemas.openxmlformats.org/officeDocument/2006/relationships/notesSlide" Target="../notesSlides/notesSlide8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5" Type="http://schemas.openxmlformats.org/officeDocument/2006/relationships/image" Target="../media/image27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40.wmf"/><Relationship Id="rId18" Type="http://schemas.openxmlformats.org/officeDocument/2006/relationships/oleObject" Target="../embeddings/oleObject15.bin"/><Relationship Id="rId3" Type="http://schemas.openxmlformats.org/officeDocument/2006/relationships/image" Target="../media/image25.png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7.wmf"/><Relationship Id="rId2" Type="http://schemas.openxmlformats.org/officeDocument/2006/relationships/notesSlide" Target="../notesSlides/notesSlide9.xml"/><Relationship Id="rId16" Type="http://schemas.openxmlformats.org/officeDocument/2006/relationships/oleObject" Target="../embeddings/oleObject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39.wmf"/><Relationship Id="rId5" Type="http://schemas.openxmlformats.org/officeDocument/2006/relationships/image" Target="../media/image36.wmf"/><Relationship Id="rId15" Type="http://schemas.openxmlformats.org/officeDocument/2006/relationships/image" Target="../media/image41.wmf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459504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Boîte à bois de </a:t>
            </a:r>
            <a:r>
              <a:rPr lang="fr-CA" sz="6000" dirty="0" err="1">
                <a:solidFill>
                  <a:prstClr val="black"/>
                </a:solidFill>
                <a:latin typeface="Calibri"/>
              </a:rPr>
              <a:t>CriCri</a:t>
            </a:r>
            <a:endParaRPr lang="fr-CA" sz="60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6820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aison\Documents\Photos\Maison\Maison Avant-Après\Cabane à bois\IMG_88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44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aison\Documents\Photos\Maison\Maison Avant-Après\Cabane à bois\IMG_88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770" y="0"/>
            <a:ext cx="9159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34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ison\Documents\Photos\Maison\Maison Avant-Après\Cabane à bois\IMG_88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86197" y="853520"/>
            <a:ext cx="6919640" cy="518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342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ison\Documents\Photos\Maison\Maison Avant-Après\Cabane à bois\IMG_88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8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6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ison\Documents\Photos\Maison\Maison Avant-Après\Cabane à bois\IMG_88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44" y="-12204"/>
            <a:ext cx="9283476" cy="687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6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ison\Documents\Photos\Maison\Maison Avant-Après\Cabane à bois\IMG_8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96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ison\Documents\Photos\Maison\Maison Avant-Après\Cabane à bois\IMG_88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54981" y="864955"/>
            <a:ext cx="6919640" cy="518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5"/>
          <p:cNvCxnSpPr/>
          <p:nvPr/>
        </p:nvCxnSpPr>
        <p:spPr>
          <a:xfrm flipV="1">
            <a:off x="6812656" y="4376539"/>
            <a:ext cx="360040" cy="10801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812657" y="5473588"/>
            <a:ext cx="10773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332" y="1669688"/>
            <a:ext cx="1321920" cy="178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4440452" y="530247"/>
            <a:ext cx="360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6000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7172697" y="4376540"/>
            <a:ext cx="717313" cy="10970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7172696" y="5384652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6524624" y="456863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7559437" y="4472499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24" name="Connecteur droit 23"/>
          <p:cNvCxnSpPr/>
          <p:nvPr/>
        </p:nvCxnSpPr>
        <p:spPr>
          <a:xfrm>
            <a:off x="6956672" y="5096619"/>
            <a:ext cx="3946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7280708" y="5096619"/>
            <a:ext cx="72008" cy="360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rallélogramme 1"/>
          <p:cNvSpPr/>
          <p:nvPr/>
        </p:nvSpPr>
        <p:spPr>
          <a:xfrm>
            <a:off x="961968" y="2027316"/>
            <a:ext cx="2443264" cy="2847674"/>
          </a:xfrm>
          <a:prstGeom prst="parallelogram">
            <a:avLst>
              <a:gd name="adj" fmla="val 3769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042" y="3932064"/>
            <a:ext cx="1350316" cy="1979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75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234"/>
    </mc:Choice>
    <mc:Fallback xmlns="">
      <p:transition spd="slow" advTm="91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/>
      <p:bldP spid="22" grpId="0"/>
      <p:bldP spid="23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e 54"/>
          <p:cNvGrpSpPr/>
          <p:nvPr/>
        </p:nvGrpSpPr>
        <p:grpSpPr>
          <a:xfrm rot="5400000">
            <a:off x="2153278" y="599969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6" name="Triangle rectangle 55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>
              <a:stCxn id="56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e 66"/>
          <p:cNvGrpSpPr/>
          <p:nvPr/>
        </p:nvGrpSpPr>
        <p:grpSpPr>
          <a:xfrm>
            <a:off x="1827528" y="2505690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Triangle rectangle 67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69" name="Connecteur droit 68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>
              <a:stCxn id="68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e 72"/>
          <p:cNvGrpSpPr/>
          <p:nvPr/>
        </p:nvGrpSpPr>
        <p:grpSpPr>
          <a:xfrm rot="16200000">
            <a:off x="3735742" y="2830287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4" name="Triangle rectangle 73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77" name="Connecteur droit 76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>
              <a:stCxn id="74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e 83"/>
          <p:cNvGrpSpPr/>
          <p:nvPr/>
        </p:nvGrpSpPr>
        <p:grpSpPr>
          <a:xfrm rot="10800000">
            <a:off x="4057749" y="922072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5" name="Triangle rectangle 84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86" name="Connecteur droit 85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>
              <a:stCxn id="85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ZoneTexte 88"/>
              <p:cNvSpPr txBox="1"/>
              <p:nvPr/>
            </p:nvSpPr>
            <p:spPr>
              <a:xfrm>
                <a:off x="4490051" y="4625078"/>
                <a:ext cx="444352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fr-C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ZoneTexte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051" y="4625078"/>
                <a:ext cx="44435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ZoneTexte 89"/>
              <p:cNvSpPr txBox="1"/>
              <p:nvPr/>
            </p:nvSpPr>
            <p:spPr>
              <a:xfrm>
                <a:off x="5560799" y="3859880"/>
                <a:ext cx="441146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fr-CA" sz="2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0" name="ZoneTexte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799" y="3859880"/>
                <a:ext cx="44114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91"/>
              <p:cNvSpPr txBox="1"/>
              <p:nvPr/>
            </p:nvSpPr>
            <p:spPr>
              <a:xfrm>
                <a:off x="4279314" y="3492847"/>
                <a:ext cx="409086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fr-CA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2" name="ZoneTexte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314" y="3492847"/>
                <a:ext cx="40908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135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15"/>
    </mc:Choice>
    <mc:Fallback xmlns="">
      <p:transition spd="slow" advTm="19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e 113"/>
          <p:cNvGrpSpPr/>
          <p:nvPr/>
        </p:nvGrpSpPr>
        <p:grpSpPr>
          <a:xfrm rot="5400000">
            <a:off x="6820270" y="598435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8" name="Triangle rectangle 117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20" name="Connecteur droit 119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>
              <a:stCxn id="118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e 70"/>
          <p:cNvGrpSpPr/>
          <p:nvPr/>
        </p:nvGrpSpPr>
        <p:grpSpPr>
          <a:xfrm>
            <a:off x="6494521" y="2504157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91" name="Triangle rectangle 90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93" name="Connecteur droit 92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>
              <a:stCxn id="91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e 95"/>
          <p:cNvGrpSpPr/>
          <p:nvPr/>
        </p:nvGrpSpPr>
        <p:grpSpPr>
          <a:xfrm rot="16200000">
            <a:off x="8402735" y="2828754"/>
            <a:ext cx="1584176" cy="2232248"/>
            <a:chOff x="2555776" y="2492894"/>
            <a:chExt cx="1584178" cy="223225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0" name="Triangle rectangle 99"/>
            <p:cNvSpPr/>
            <p:nvPr/>
          </p:nvSpPr>
          <p:spPr>
            <a:xfrm>
              <a:off x="2555778" y="2492894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02" name="Connecteur droit 101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>
              <a:stCxn id="100" idx="4"/>
            </p:cNvCxnSpPr>
            <p:nvPr/>
          </p:nvCxnSpPr>
          <p:spPr>
            <a:xfrm flipH="1">
              <a:off x="2555778" y="4725143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e 104"/>
          <p:cNvGrpSpPr/>
          <p:nvPr/>
        </p:nvGrpSpPr>
        <p:grpSpPr>
          <a:xfrm rot="10800000">
            <a:off x="8724742" y="920539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9" name="Triangle rectangle 108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11" name="Connecteur droit 110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>
              <a:stCxn id="109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Rectangle 134"/>
          <p:cNvSpPr/>
          <p:nvPr/>
        </p:nvSpPr>
        <p:spPr>
          <a:xfrm>
            <a:off x="6494521" y="926555"/>
            <a:ext cx="3825593" cy="381449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/>
              <p:cNvSpPr txBox="1"/>
              <p:nvPr/>
            </p:nvSpPr>
            <p:spPr>
              <a:xfrm>
                <a:off x="8983392" y="1666985"/>
                <a:ext cx="785793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fr-CA" sz="4000" b="1" i="1" baseline="3000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fr-CA" b="1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ZoneTexte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392" y="1666985"/>
                <a:ext cx="785793" cy="6937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/>
              <p:cNvSpPr txBox="1"/>
              <p:nvPr/>
            </p:nvSpPr>
            <p:spPr>
              <a:xfrm>
                <a:off x="6954253" y="3644585"/>
                <a:ext cx="777777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𝒃</m:t>
                      </m:r>
                      <m:r>
                        <a:rPr lang="fr-CA" sz="4000" b="1" i="1" baseline="30000">
                          <a:solidFill>
                            <a:srgbClr val="0000FF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fr-CA" b="1" baseline="30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4" name="ZoneTexte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253" y="3644585"/>
                <a:ext cx="777777" cy="693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ZoneTexte 78"/>
              <p:cNvSpPr txBox="1"/>
              <p:nvPr/>
            </p:nvSpPr>
            <p:spPr>
              <a:xfrm>
                <a:off x="9152931" y="4630508"/>
                <a:ext cx="444352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fr-C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ZoneTexte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931" y="4630508"/>
                <a:ext cx="44435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ZoneTexte 79"/>
              <p:cNvSpPr txBox="1"/>
              <p:nvPr/>
            </p:nvSpPr>
            <p:spPr>
              <a:xfrm>
                <a:off x="10223679" y="3865310"/>
                <a:ext cx="441146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fr-CA" sz="2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0" name="ZoneTexte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3679" y="3865310"/>
                <a:ext cx="44114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ZoneTexte 81"/>
              <p:cNvSpPr txBox="1"/>
              <p:nvPr/>
            </p:nvSpPr>
            <p:spPr>
              <a:xfrm>
                <a:off x="8948388" y="3514028"/>
                <a:ext cx="409086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fr-CA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2" name="ZoneTexte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388" y="3514028"/>
                <a:ext cx="409086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e 54"/>
          <p:cNvGrpSpPr/>
          <p:nvPr/>
        </p:nvGrpSpPr>
        <p:grpSpPr>
          <a:xfrm rot="5400000">
            <a:off x="2153278" y="599969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6" name="Triangle rectangle 55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>
              <a:stCxn id="56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e 66"/>
          <p:cNvGrpSpPr/>
          <p:nvPr/>
        </p:nvGrpSpPr>
        <p:grpSpPr>
          <a:xfrm>
            <a:off x="1827528" y="2505690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68" name="Triangle rectangle 67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69" name="Connecteur droit 68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>
              <a:stCxn id="68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e 72"/>
          <p:cNvGrpSpPr/>
          <p:nvPr/>
        </p:nvGrpSpPr>
        <p:grpSpPr>
          <a:xfrm rot="16200000">
            <a:off x="3735742" y="2830287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4" name="Triangle rectangle 73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77" name="Connecteur droit 76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>
              <a:stCxn id="74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e 83"/>
          <p:cNvGrpSpPr/>
          <p:nvPr/>
        </p:nvGrpSpPr>
        <p:grpSpPr>
          <a:xfrm rot="10800000">
            <a:off x="4057749" y="922072"/>
            <a:ext cx="1584176" cy="2232248"/>
            <a:chOff x="2555776" y="2492896"/>
            <a:chExt cx="1584176" cy="2232248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85" name="Triangle rectangle 84"/>
            <p:cNvSpPr/>
            <p:nvPr/>
          </p:nvSpPr>
          <p:spPr>
            <a:xfrm>
              <a:off x="2555776" y="2492896"/>
              <a:ext cx="1584176" cy="2232248"/>
            </a:xfrm>
            <a:prstGeom prst="rtTriangl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86" name="Connecteur droit 85"/>
            <p:cNvCxnSpPr/>
            <p:nvPr/>
          </p:nvCxnSpPr>
          <p:spPr>
            <a:xfrm>
              <a:off x="2555776" y="2492896"/>
              <a:ext cx="0" cy="2232248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>
              <a:stCxn id="85" idx="4"/>
            </p:cNvCxnSpPr>
            <p:nvPr/>
          </p:nvCxnSpPr>
          <p:spPr>
            <a:xfrm flipH="1">
              <a:off x="2555776" y="4725144"/>
              <a:ext cx="1584176" cy="0"/>
            </a:xfrm>
            <a:prstGeom prst="line">
              <a:avLst/>
            </a:prstGeom>
            <a:grpFill/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flipH="1" flipV="1">
              <a:off x="2555776" y="2492896"/>
              <a:ext cx="1584176" cy="2232248"/>
            </a:xfrm>
            <a:prstGeom prst="line">
              <a:avLst/>
            </a:prstGeom>
            <a:grpFill/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ZoneTexte 88"/>
              <p:cNvSpPr txBox="1"/>
              <p:nvPr/>
            </p:nvSpPr>
            <p:spPr>
              <a:xfrm>
                <a:off x="4490051" y="4625078"/>
                <a:ext cx="444352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fr-CA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ZoneTexte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051" y="4625078"/>
                <a:ext cx="444352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ZoneTexte 89"/>
              <p:cNvSpPr txBox="1"/>
              <p:nvPr/>
            </p:nvSpPr>
            <p:spPr>
              <a:xfrm>
                <a:off x="5560799" y="3859880"/>
                <a:ext cx="441146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fr-CA" sz="2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0" name="ZoneTexte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799" y="3859880"/>
                <a:ext cx="44114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ZoneTexte 91"/>
              <p:cNvSpPr txBox="1"/>
              <p:nvPr/>
            </p:nvSpPr>
            <p:spPr>
              <a:xfrm>
                <a:off x="4279314" y="3492847"/>
                <a:ext cx="409086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2400" b="1" i="1">
                          <a:solidFill>
                            <a:srgbClr val="00B050"/>
                          </a:solidFill>
                          <a:latin typeface="Cambria Math"/>
                        </a:rPr>
                        <m:t>𝒄</m:t>
                      </m:r>
                    </m:oMath>
                  </m:oMathPara>
                </a14:m>
                <a:endParaRPr lang="fr-CA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2" name="ZoneTexte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314" y="3492847"/>
                <a:ext cx="40908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ZoneTexte 96"/>
              <p:cNvSpPr txBox="1"/>
              <p:nvPr/>
            </p:nvSpPr>
            <p:spPr>
              <a:xfrm>
                <a:off x="3403152" y="2403896"/>
                <a:ext cx="726481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fr-CA" sz="4000" b="1" i="1" baseline="30000">
                          <a:solidFill>
                            <a:srgbClr val="00B05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fr-CA" b="1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7" name="ZoneTexte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152" y="2403896"/>
                <a:ext cx="726481" cy="69371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ZoneTexte 97"/>
              <p:cNvSpPr txBox="1"/>
              <p:nvPr/>
            </p:nvSpPr>
            <p:spPr>
              <a:xfrm>
                <a:off x="6702692" y="5302465"/>
                <a:ext cx="785793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𝒂</m:t>
                      </m:r>
                      <m:r>
                        <a:rPr lang="fr-CA" sz="4000" b="1" i="1" baseline="30000">
                          <a:solidFill>
                            <a:srgbClr val="FF000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fr-CA" b="1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8" name="ZoneTexte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692" y="5302465"/>
                <a:ext cx="785793" cy="6937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ZoneTexte 98"/>
              <p:cNvSpPr txBox="1"/>
              <p:nvPr/>
            </p:nvSpPr>
            <p:spPr>
              <a:xfrm>
                <a:off x="8256529" y="5320787"/>
                <a:ext cx="777777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𝒃</m:t>
                      </m:r>
                      <m:r>
                        <a:rPr lang="fr-CA" sz="4000" b="1" i="1" baseline="30000">
                          <a:solidFill>
                            <a:srgbClr val="0000FF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fr-CA" b="1" baseline="30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9" name="ZoneTexte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529" y="5320787"/>
                <a:ext cx="777777" cy="69371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ZoneTexte 100"/>
              <p:cNvSpPr txBox="1"/>
              <p:nvPr/>
            </p:nvSpPr>
            <p:spPr>
              <a:xfrm>
                <a:off x="4702238" y="5319006"/>
                <a:ext cx="726481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fr-CA" sz="4000" b="1" i="1" baseline="30000">
                          <a:solidFill>
                            <a:srgbClr val="00B050"/>
                          </a:solidFill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fr-CA" b="1" baseline="30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ZoneTexte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238" y="5319006"/>
                <a:ext cx="726481" cy="69371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ZoneTexte 105"/>
              <p:cNvSpPr txBox="1"/>
              <p:nvPr/>
            </p:nvSpPr>
            <p:spPr>
              <a:xfrm>
                <a:off x="5754038" y="5302465"/>
                <a:ext cx="644727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fr-CA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6" name="ZoneTexte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38" y="5302465"/>
                <a:ext cx="644727" cy="69371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ZoneTexte 106"/>
              <p:cNvSpPr txBox="1"/>
              <p:nvPr/>
            </p:nvSpPr>
            <p:spPr>
              <a:xfrm>
                <a:off x="7519663" y="5288526"/>
                <a:ext cx="644727" cy="6937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fr-CA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7" name="ZoneTexte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9663" y="5288526"/>
                <a:ext cx="644727" cy="69371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3431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44"/>
    </mc:Choice>
    <mc:Fallback xmlns="">
      <p:transition spd="slow" advTm="77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0.12904 0.325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1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0.00169 -0.227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-0.18229 0.000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97" grpId="0"/>
      <p:bldP spid="98" grpId="0"/>
      <p:bldP spid="99" grpId="0"/>
      <p:bldP spid="101" grpId="0"/>
      <p:bldP spid="106" grpId="0"/>
      <p:bldP spid="1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510888"/>
              </p:ext>
            </p:extLst>
          </p:nvPr>
        </p:nvGraphicFramePr>
        <p:xfrm>
          <a:off x="4710041" y="538018"/>
          <a:ext cx="2694782" cy="74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36560" imgH="203040" progId="Equation.DSMT4">
                  <p:embed/>
                </p:oleObj>
              </mc:Choice>
              <mc:Fallback>
                <p:oleObj name="Equation" r:id="rId3" imgW="736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0041" y="538018"/>
                        <a:ext cx="2694782" cy="743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250644"/>
              </p:ext>
            </p:extLst>
          </p:nvPr>
        </p:nvGraphicFramePr>
        <p:xfrm>
          <a:off x="4755861" y="2311400"/>
          <a:ext cx="2624138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600" imgH="203040" progId="Equation.DSMT4">
                  <p:embed/>
                </p:oleObj>
              </mc:Choice>
              <mc:Fallback>
                <p:oleObj name="Equation" r:id="rId5" imgW="723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55861" y="2311400"/>
                        <a:ext cx="2624138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54901"/>
              </p:ext>
            </p:extLst>
          </p:nvPr>
        </p:nvGraphicFramePr>
        <p:xfrm>
          <a:off x="4671147" y="4029364"/>
          <a:ext cx="2770621" cy="764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36560" imgH="203040" progId="Equation.DSMT4">
                  <p:embed/>
                </p:oleObj>
              </mc:Choice>
              <mc:Fallback>
                <p:oleObj name="Equation" r:id="rId7" imgW="736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1147" y="4029364"/>
                        <a:ext cx="2770621" cy="7643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702825"/>
              </p:ext>
            </p:extLst>
          </p:nvPr>
        </p:nvGraphicFramePr>
        <p:xfrm>
          <a:off x="5856034" y="5178137"/>
          <a:ext cx="396553" cy="925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5960" imgH="177480" progId="Equation.DSMT4">
                  <p:embed/>
                </p:oleObj>
              </mc:Choice>
              <mc:Fallback>
                <p:oleObj name="Equation" r:id="rId9" imgW="759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56034" y="5178137"/>
                        <a:ext cx="396553" cy="925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22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00222" y="494967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400" dirty="0"/>
              <a:t>Dernier théorème de Fermat</a:t>
            </a:r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367338"/>
              </p:ext>
            </p:extLst>
          </p:nvPr>
        </p:nvGraphicFramePr>
        <p:xfrm>
          <a:off x="3664318" y="1431070"/>
          <a:ext cx="4972050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71600" imgH="457200" progId="Equation.DSMT4">
                  <p:embed/>
                </p:oleObj>
              </mc:Choice>
              <mc:Fallback>
                <p:oleObj name="Equation" r:id="rId3" imgW="1371600" imgH="457200" progId="Equation.DSMT4">
                  <p:embed/>
                  <p:pic>
                    <p:nvPicPr>
                      <p:cNvPr id="3" name="Obje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64318" y="1431070"/>
                        <a:ext cx="4972050" cy="165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3952781" y="5861681"/>
            <a:ext cx="1368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400" dirty="0"/>
              <a:t>1637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06941" y="5864439"/>
            <a:ext cx="1368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400" dirty="0"/>
              <a:t>1994</a:t>
            </a:r>
          </a:p>
        </p:txBody>
      </p:sp>
      <p:pic>
        <p:nvPicPr>
          <p:cNvPr id="7172" name="Picture 4" descr="RÃ©sultats de recherche d'images pour Â«Â fermatÂ Â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318" y="3251228"/>
            <a:ext cx="1994800" cy="266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Ã©sultats de recherche d'images pour Â«Â andrew wilesÂ Â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36" y="3251228"/>
            <a:ext cx="1995021" cy="266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13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896" y="88260"/>
            <a:ext cx="6819708" cy="67188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19537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11" name="Ellipse 10"/>
          <p:cNvSpPr/>
          <p:nvPr/>
        </p:nvSpPr>
        <p:spPr>
          <a:xfrm>
            <a:off x="5630043" y="5240254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4" name="Connecteur droit 23"/>
          <p:cNvCxnSpPr/>
          <p:nvPr/>
        </p:nvCxnSpPr>
        <p:spPr>
          <a:xfrm flipV="1">
            <a:off x="3985276" y="5291328"/>
            <a:ext cx="1702293" cy="12735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737531"/>
              </p:ext>
            </p:extLst>
          </p:nvPr>
        </p:nvGraphicFramePr>
        <p:xfrm>
          <a:off x="4605274" y="5572760"/>
          <a:ext cx="2555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13" name="Objet 1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05274" y="5572760"/>
                        <a:ext cx="255588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266448"/>
              </p:ext>
            </p:extLst>
          </p:nvPr>
        </p:nvGraphicFramePr>
        <p:xfrm>
          <a:off x="2103285" y="1529619"/>
          <a:ext cx="1157952" cy="500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203040" progId="Equation.DSMT4">
                  <p:embed/>
                </p:oleObj>
              </mc:Choice>
              <mc:Fallback>
                <p:oleObj name="Equation" r:id="rId6" imgW="469800" imgH="203040" progId="Equation.DSMT4">
                  <p:embed/>
                  <p:pic>
                    <p:nvPicPr>
                      <p:cNvPr id="15" name="Objet 1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03285" y="1529619"/>
                        <a:ext cx="1157952" cy="500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218830"/>
              </p:ext>
            </p:extLst>
          </p:nvPr>
        </p:nvGraphicFramePr>
        <p:xfrm>
          <a:off x="5749302" y="5150586"/>
          <a:ext cx="889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280" imgH="177480" progId="Equation.DSMT4">
                  <p:embed/>
                </p:oleObj>
              </mc:Choice>
              <mc:Fallback>
                <p:oleObj name="Equation" r:id="rId8" imgW="368280" imgH="177480" progId="Equation.DSMT4">
                  <p:embed/>
                  <p:pic>
                    <p:nvPicPr>
                      <p:cNvPr id="9" name="Objet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49302" y="5150586"/>
                        <a:ext cx="889000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45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896" y="88260"/>
            <a:ext cx="6819708" cy="67188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19537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cxnSp>
        <p:nvCxnSpPr>
          <p:cNvPr id="24" name="Connecteur droit 23"/>
          <p:cNvCxnSpPr/>
          <p:nvPr/>
        </p:nvCxnSpPr>
        <p:spPr>
          <a:xfrm flipV="1">
            <a:off x="3985276" y="4023361"/>
            <a:ext cx="3401045" cy="254562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Ellipse 86"/>
          <p:cNvSpPr/>
          <p:nvPr/>
        </p:nvSpPr>
        <p:spPr>
          <a:xfrm>
            <a:off x="7328536" y="3971984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5916435"/>
              </p:ext>
            </p:extLst>
          </p:nvPr>
        </p:nvGraphicFramePr>
        <p:xfrm>
          <a:off x="5749302" y="5150586"/>
          <a:ext cx="889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8280" imgH="177480" progId="Equation.DSMT4">
                  <p:embed/>
                </p:oleObj>
              </mc:Choice>
              <mc:Fallback>
                <p:oleObj name="Equation" r:id="rId4" imgW="368280" imgH="177480" progId="Equation.DSMT4">
                  <p:embed/>
                  <p:pic>
                    <p:nvPicPr>
                      <p:cNvPr id="2" name="Obje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49302" y="5150586"/>
                        <a:ext cx="889000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777813"/>
              </p:ext>
            </p:extLst>
          </p:nvPr>
        </p:nvGraphicFramePr>
        <p:xfrm>
          <a:off x="7455260" y="3784326"/>
          <a:ext cx="907681" cy="43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280" imgH="177480" progId="Equation.DSMT4">
                  <p:embed/>
                </p:oleObj>
              </mc:Choice>
              <mc:Fallback>
                <p:oleObj name="Equation" r:id="rId6" imgW="3682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55260" y="3784326"/>
                        <a:ext cx="907681" cy="438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350888"/>
              </p:ext>
            </p:extLst>
          </p:nvPr>
        </p:nvGraphicFramePr>
        <p:xfrm>
          <a:off x="2103285" y="1529619"/>
          <a:ext cx="1157952" cy="500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69800" imgH="203040" progId="Equation.DSMT4">
                  <p:embed/>
                </p:oleObj>
              </mc:Choice>
              <mc:Fallback>
                <p:oleObj name="Equation" r:id="rId8" imgW="469800" imgH="203040" progId="Equation.DSMT4">
                  <p:embed/>
                  <p:pic>
                    <p:nvPicPr>
                      <p:cNvPr id="20" name="Objet 1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03285" y="1529619"/>
                        <a:ext cx="1157952" cy="500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Ellipse 13"/>
          <p:cNvSpPr/>
          <p:nvPr/>
        </p:nvSpPr>
        <p:spPr>
          <a:xfrm>
            <a:off x="5630043" y="5240254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38368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896" y="88260"/>
            <a:ext cx="6819708" cy="6718800"/>
          </a:xfrm>
          <a:prstGeom prst="rect">
            <a:avLst/>
          </a:prstGeom>
        </p:spPr>
      </p:pic>
      <p:graphicFrame>
        <p:nvGraphicFramePr>
          <p:cNvPr id="28" name="Obje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314722"/>
              </p:ext>
            </p:extLst>
          </p:nvPr>
        </p:nvGraphicFramePr>
        <p:xfrm>
          <a:off x="6858000" y="1240122"/>
          <a:ext cx="993648" cy="409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177480" progId="Equation.DSMT4">
                  <p:embed/>
                </p:oleObj>
              </mc:Choice>
              <mc:Fallback>
                <p:oleObj name="Equation" r:id="rId4" imgW="4316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0" y="1240122"/>
                        <a:ext cx="993648" cy="409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919537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11" name="Ellipse 10"/>
          <p:cNvSpPr/>
          <p:nvPr/>
        </p:nvSpPr>
        <p:spPr>
          <a:xfrm>
            <a:off x="5207631" y="5669959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3990356" y="5725160"/>
            <a:ext cx="1267445" cy="8438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3985276" y="1483360"/>
            <a:ext cx="2131045" cy="50907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6059454" y="1439953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949415"/>
              </p:ext>
            </p:extLst>
          </p:nvPr>
        </p:nvGraphicFramePr>
        <p:xfrm>
          <a:off x="5314059" y="5473210"/>
          <a:ext cx="1395413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96880" imgH="177480" progId="Equation.DSMT4">
                  <p:embed/>
                </p:oleObj>
              </mc:Choice>
              <mc:Fallback>
                <p:oleObj name="Equation" r:id="rId6" imgW="596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14059" y="5473210"/>
                        <a:ext cx="1395413" cy="414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270868"/>
              </p:ext>
            </p:extLst>
          </p:nvPr>
        </p:nvGraphicFramePr>
        <p:xfrm>
          <a:off x="4614100" y="6024433"/>
          <a:ext cx="554429" cy="433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1960" imgH="228600" progId="Equation.DSMT4">
                  <p:embed/>
                </p:oleObj>
              </mc:Choice>
              <mc:Fallback>
                <p:oleObj name="Equation" r:id="rId8" imgW="29196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14100" y="6024433"/>
                        <a:ext cx="554429" cy="433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433590"/>
              </p:ext>
            </p:extLst>
          </p:nvPr>
        </p:nvGraphicFramePr>
        <p:xfrm>
          <a:off x="4912397" y="3115675"/>
          <a:ext cx="398751" cy="400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177480" progId="Equation.DSMT4">
                  <p:embed/>
                </p:oleObj>
              </mc:Choice>
              <mc:Fallback>
                <p:oleObj name="Equation" r:id="rId10" imgW="1774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12397" y="3115675"/>
                        <a:ext cx="398751" cy="400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500526"/>
              </p:ext>
            </p:extLst>
          </p:nvPr>
        </p:nvGraphicFramePr>
        <p:xfrm>
          <a:off x="6193344" y="1176242"/>
          <a:ext cx="707329" cy="442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04560" imgH="190440" progId="Equation.DSMT4">
                  <p:embed/>
                </p:oleObj>
              </mc:Choice>
              <mc:Fallback>
                <p:oleObj name="Equation" r:id="rId12" imgW="3045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193344" y="1176242"/>
                        <a:ext cx="707329" cy="4420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13466"/>
              </p:ext>
            </p:extLst>
          </p:nvPr>
        </p:nvGraphicFramePr>
        <p:xfrm>
          <a:off x="2103285" y="1529619"/>
          <a:ext cx="1157952" cy="500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69800" imgH="203040" progId="Equation.DSMT4">
                  <p:embed/>
                </p:oleObj>
              </mc:Choice>
              <mc:Fallback>
                <p:oleObj name="Equation" r:id="rId14" imgW="469800" imgH="203040" progId="Equation.DSMT4">
                  <p:embed/>
                  <p:pic>
                    <p:nvPicPr>
                      <p:cNvPr id="15" name="Objet 1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03285" y="1529619"/>
                        <a:ext cx="1157952" cy="500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147937"/>
              </p:ext>
            </p:extLst>
          </p:nvPr>
        </p:nvGraphicFramePr>
        <p:xfrm>
          <a:off x="1960286" y="2631440"/>
          <a:ext cx="1469179" cy="500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96880" imgH="203040" progId="Equation.DSMT4">
                  <p:embed/>
                </p:oleObj>
              </mc:Choice>
              <mc:Fallback>
                <p:oleObj name="Equation" r:id="rId16" imgW="596880" imgH="203040" progId="Equation.DSMT4">
                  <p:embed/>
                  <p:pic>
                    <p:nvPicPr>
                      <p:cNvPr id="16" name="Objet 1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60286" y="2631440"/>
                        <a:ext cx="1469179" cy="5001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647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896" y="88260"/>
            <a:ext cx="6819708" cy="67188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19537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11" name="Ellipse 10"/>
          <p:cNvSpPr/>
          <p:nvPr/>
        </p:nvSpPr>
        <p:spPr>
          <a:xfrm>
            <a:off x="5629658" y="6098711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3991372" y="6150864"/>
            <a:ext cx="1696197" cy="4079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3986784" y="3176016"/>
            <a:ext cx="6370320" cy="34015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10317241" y="3125433"/>
            <a:ext cx="103517" cy="10351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7142457"/>
              </p:ext>
            </p:extLst>
          </p:nvPr>
        </p:nvGraphicFramePr>
        <p:xfrm>
          <a:off x="5760593" y="5907913"/>
          <a:ext cx="12461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3160" imgH="177480" progId="Equation.DSMT4">
                  <p:embed/>
                </p:oleObj>
              </mc:Choice>
              <mc:Fallback>
                <p:oleObj name="Equation" r:id="rId4" imgW="533160" imgH="177480" progId="Equation.DSMT4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60593" y="5907913"/>
                        <a:ext cx="1246188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6110731"/>
              </p:ext>
            </p:extLst>
          </p:nvPr>
        </p:nvGraphicFramePr>
        <p:xfrm>
          <a:off x="5115456" y="6248014"/>
          <a:ext cx="441366" cy="33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560" imgH="228600" progId="Equation.DSMT4">
                  <p:embed/>
                </p:oleObj>
              </mc:Choice>
              <mc:Fallback>
                <p:oleObj name="Equation" r:id="rId6" imgW="304560" imgH="228600" progId="Equation.DSMT4">
                  <p:embed/>
                  <p:pic>
                    <p:nvPicPr>
                      <p:cNvPr id="5" name="Obje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15456" y="6248014"/>
                        <a:ext cx="441366" cy="33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977437"/>
              </p:ext>
            </p:extLst>
          </p:nvPr>
        </p:nvGraphicFramePr>
        <p:xfrm>
          <a:off x="8530337" y="2869112"/>
          <a:ext cx="1656969" cy="465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23600" imgH="203040" progId="Equation.DSMT4">
                  <p:embed/>
                </p:oleObj>
              </mc:Choice>
              <mc:Fallback>
                <p:oleObj name="Equation" r:id="rId8" imgW="723600" imgH="203040" progId="Equation.DSMT4">
                  <p:embed/>
                  <p:pic>
                    <p:nvPicPr>
                      <p:cNvPr id="6" name="Objet 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30337" y="2869112"/>
                        <a:ext cx="1656969" cy="4651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71055"/>
              </p:ext>
            </p:extLst>
          </p:nvPr>
        </p:nvGraphicFramePr>
        <p:xfrm>
          <a:off x="7375235" y="4302732"/>
          <a:ext cx="394118" cy="367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40" imgH="177480" progId="Equation.DSMT4">
                  <p:embed/>
                </p:oleObj>
              </mc:Choice>
              <mc:Fallback>
                <p:oleObj name="Equation" r:id="rId10" imgW="190440" imgH="177480" progId="Equation.DSMT4">
                  <p:embed/>
                  <p:pic>
                    <p:nvPicPr>
                      <p:cNvPr id="13" name="Objet 1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375235" y="4302732"/>
                        <a:ext cx="394118" cy="367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1003623"/>
              </p:ext>
            </p:extLst>
          </p:nvPr>
        </p:nvGraphicFramePr>
        <p:xfrm>
          <a:off x="1964433" y="3745741"/>
          <a:ext cx="1434088" cy="467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96880" imgH="203040" progId="Equation.DSMT4">
                  <p:embed/>
                </p:oleObj>
              </mc:Choice>
              <mc:Fallback>
                <p:oleObj name="Equation" r:id="rId12" imgW="596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964433" y="3745741"/>
                        <a:ext cx="1434088" cy="4676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469623"/>
              </p:ext>
            </p:extLst>
          </p:nvPr>
        </p:nvGraphicFramePr>
        <p:xfrm>
          <a:off x="2580325" y="4591288"/>
          <a:ext cx="210319" cy="490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5960" imgH="177480" progId="Equation.DSMT4">
                  <p:embed/>
                </p:oleObj>
              </mc:Choice>
              <mc:Fallback>
                <p:oleObj name="Equation" r:id="rId14" imgW="759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580325" y="4591288"/>
                        <a:ext cx="210319" cy="490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2073"/>
              </p:ext>
            </p:extLst>
          </p:nvPr>
        </p:nvGraphicFramePr>
        <p:xfrm>
          <a:off x="2103285" y="1529619"/>
          <a:ext cx="1157952" cy="500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69800" imgH="203040" progId="Equation.DSMT4">
                  <p:embed/>
                </p:oleObj>
              </mc:Choice>
              <mc:Fallback>
                <p:oleObj name="Equation" r:id="rId16" imgW="469800" imgH="203040" progId="Equation.DSMT4">
                  <p:embed/>
                  <p:pic>
                    <p:nvPicPr>
                      <p:cNvPr id="23" name="Objet 22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03285" y="1529619"/>
                        <a:ext cx="1157952" cy="5007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394680"/>
              </p:ext>
            </p:extLst>
          </p:nvPr>
        </p:nvGraphicFramePr>
        <p:xfrm>
          <a:off x="1960286" y="2631440"/>
          <a:ext cx="1469179" cy="500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96880" imgH="203040" progId="Equation.DSMT4">
                  <p:embed/>
                </p:oleObj>
              </mc:Choice>
              <mc:Fallback>
                <p:oleObj name="Equation" r:id="rId18" imgW="596880" imgH="203040" progId="Equation.DSMT4">
                  <p:embed/>
                  <p:pic>
                    <p:nvPicPr>
                      <p:cNvPr id="24" name="Objet 2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960286" y="2631440"/>
                        <a:ext cx="1469179" cy="5001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174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5.2|18.5|7.4|2.2|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0.8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9.4|2.5|2.7|16|4|4.8|1.6|2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52</Words>
  <Application>Microsoft Office PowerPoint</Application>
  <PresentationFormat>Grand écran</PresentationFormat>
  <Paragraphs>36</Paragraphs>
  <Slides>16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 Math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53</cp:revision>
  <dcterms:created xsi:type="dcterms:W3CDTF">2015-11-12T01:11:05Z</dcterms:created>
  <dcterms:modified xsi:type="dcterms:W3CDTF">2024-05-01T02:12:23Z</dcterms:modified>
</cp:coreProperties>
</file>