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8"/>
  </p:notesMasterIdLst>
  <p:sldIdLst>
    <p:sldId id="307" r:id="rId3"/>
    <p:sldId id="286" r:id="rId4"/>
    <p:sldId id="272" r:id="rId5"/>
    <p:sldId id="887" r:id="rId6"/>
    <p:sldId id="888" r:id="rId7"/>
    <p:sldId id="889" r:id="rId8"/>
    <p:sldId id="291" r:id="rId9"/>
    <p:sldId id="890" r:id="rId10"/>
    <p:sldId id="312" r:id="rId11"/>
    <p:sldId id="311" r:id="rId12"/>
    <p:sldId id="892" r:id="rId13"/>
    <p:sldId id="305" r:id="rId14"/>
    <p:sldId id="891" r:id="rId15"/>
    <p:sldId id="309" r:id="rId16"/>
    <p:sldId id="304" r:id="rId1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90" autoAdjust="0"/>
    <p:restoredTop sz="76044" autoAdjust="0"/>
  </p:normalViewPr>
  <p:slideViewPr>
    <p:cSldViewPr>
      <p:cViewPr varScale="1">
        <p:scale>
          <a:sx n="65" d="100"/>
          <a:sy n="65" d="100"/>
        </p:scale>
        <p:origin x="1363"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43B800C-4A58-4C95-A996-28C614F8AFB3}" type="datetimeFigureOut">
              <a:rPr lang="fr-CA" smtClean="0"/>
              <a:t>2024-09-03</a:t>
            </a:fld>
            <a:endParaRPr lang="fr-CA"/>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0E7D09-34A7-4964-820E-306ED0A44ADD}" type="slidenum">
              <a:rPr lang="fr-CA" smtClean="0"/>
              <a:t>‹N°›</a:t>
            </a:fld>
            <a:endParaRPr lang="fr-CA"/>
          </a:p>
        </p:txBody>
      </p:sp>
    </p:spTree>
    <p:extLst>
      <p:ext uri="{BB962C8B-B14F-4D97-AF65-F5344CB8AC3E}">
        <p14:creationId xmlns:p14="http://schemas.microsoft.com/office/powerpoint/2010/main" val="19997803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s://fr.wikipedia.org/wiki/Alfred_Kempe" TargetMode="External"/><Relationship Id="rId13" Type="http://schemas.openxmlformats.org/officeDocument/2006/relationships/hyperlink" Target="https://fr.wikipedia.org/wiki/1891" TargetMode="External"/><Relationship Id="rId3" Type="http://schemas.openxmlformats.org/officeDocument/2006/relationships/hyperlink" Target="https://fr.wikipedia.org/wiki/Conjecture" TargetMode="External"/><Relationship Id="rId7" Type="http://schemas.openxmlformats.org/officeDocument/2006/relationships/hyperlink" Target="https://fr.wikipedia.org/wiki/Th%C3%A9or%C3%A8me_des_quatre_couleurs#cite_note-1" TargetMode="External"/><Relationship Id="rId12" Type="http://schemas.openxmlformats.org/officeDocument/2006/relationships/hyperlink" Target="https://fr.wikipedia.org/wiki/Percy_John_Heawood"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fr.wikipedia.org/wiki/1879" TargetMode="External"/><Relationship Id="rId11" Type="http://schemas.openxmlformats.org/officeDocument/2006/relationships/hyperlink" Target="https://fr.wikipedia.org/wiki/1890" TargetMode="External"/><Relationship Id="rId5" Type="http://schemas.openxmlformats.org/officeDocument/2006/relationships/hyperlink" Target="https://fr.wikipedia.org/wiki/Francis_Guthrie" TargetMode="External"/><Relationship Id="rId10" Type="http://schemas.openxmlformats.org/officeDocument/2006/relationships/hyperlink" Target="https://fr.wikipedia.org/wiki/1880" TargetMode="External"/><Relationship Id="rId4" Type="http://schemas.openxmlformats.org/officeDocument/2006/relationships/hyperlink" Target="https://fr.wikipedia.org/wiki/1852" TargetMode="External"/><Relationship Id="rId9" Type="http://schemas.openxmlformats.org/officeDocument/2006/relationships/hyperlink" Target="https://fr.wikipedia.org/wiki/Peter_Guthrie_Tait" TargetMode="External"/><Relationship Id="rId14" Type="http://schemas.openxmlformats.org/officeDocument/2006/relationships/hyperlink" Target="https://fr.wikipedia.org/wiki/Julius_Petersen"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fr.wikipedia.org/wiki/1976" TargetMode="External"/><Relationship Id="rId7" Type="http://schemas.openxmlformats.org/officeDocument/2006/relationships/hyperlink" Target="https://fr.wikipedia.org/wiki/Th%C3%A9or%C3%A8me_des_quatre_couleurs#cite_note-3"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s://fr.wikipedia.org/wiki/Wolfgang_Haken" TargetMode="External"/><Relationship Id="rId5" Type="http://schemas.openxmlformats.org/officeDocument/2006/relationships/hyperlink" Target="https://fr.wikipedia.org/wiki/Kenneth_Appel" TargetMode="External"/><Relationship Id="rId4" Type="http://schemas.openxmlformats.org/officeDocument/2006/relationships/hyperlink" Target="https://fr.wikipedia.org/wiki/%C3%89tats-Unis"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fr.wikipedia.org/wiki/1976" TargetMode="External"/><Relationship Id="rId7" Type="http://schemas.openxmlformats.org/officeDocument/2006/relationships/hyperlink" Target="https://fr.wikipedia.org/wiki/Th%C3%A9or%C3%A8me_des_quatre_couleurs#cite_note-3" TargetMode="External"/><Relationship Id="rId2" Type="http://schemas.openxmlformats.org/officeDocument/2006/relationships/slide" Target="../slides/slide15.xml"/><Relationship Id="rId1" Type="http://schemas.openxmlformats.org/officeDocument/2006/relationships/notesMaster" Target="../notesMasters/notesMaster1.xml"/><Relationship Id="rId6" Type="http://schemas.openxmlformats.org/officeDocument/2006/relationships/hyperlink" Target="https://fr.wikipedia.org/wiki/Wolfgang_Haken" TargetMode="External"/><Relationship Id="rId5" Type="http://schemas.openxmlformats.org/officeDocument/2006/relationships/hyperlink" Target="https://fr.wikipedia.org/wiki/Kenneth_Appel" TargetMode="External"/><Relationship Id="rId4" Type="http://schemas.openxmlformats.org/officeDocument/2006/relationships/hyperlink" Target="https://fr.wikipedia.org/wiki/%C3%89tats-Unis"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4A0E7D09-34A7-4964-820E-306ED0A44ADD}" type="slidenum">
              <a:rPr lang="fr-CA" smtClean="0"/>
              <a:t>1</a:t>
            </a:fld>
            <a:endParaRPr lang="fr-CA"/>
          </a:p>
        </p:txBody>
      </p:sp>
    </p:spTree>
    <p:extLst>
      <p:ext uri="{BB962C8B-B14F-4D97-AF65-F5344CB8AC3E}">
        <p14:creationId xmlns:p14="http://schemas.microsoft.com/office/powerpoint/2010/main" val="13363825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4A0E7D09-34A7-4964-820E-306ED0A44ADD}" type="slidenum">
              <a:rPr lang="fr-CA" smtClean="0"/>
              <a:t>11</a:t>
            </a:fld>
            <a:endParaRPr lang="fr-CA"/>
          </a:p>
        </p:txBody>
      </p:sp>
    </p:spTree>
    <p:extLst>
      <p:ext uri="{BB962C8B-B14F-4D97-AF65-F5344CB8AC3E}">
        <p14:creationId xmlns:p14="http://schemas.microsoft.com/office/powerpoint/2010/main" val="2231451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CA" sz="1200" b="0" i="0" kern="1200" dirty="0">
                <a:solidFill>
                  <a:schemeClr val="tx1"/>
                </a:solidFill>
                <a:effectLst/>
                <a:latin typeface="+mn-lt"/>
                <a:ea typeface="+mn-ea"/>
                <a:cs typeface="+mn-cs"/>
              </a:rPr>
              <a:t>Le résultat fut </a:t>
            </a:r>
            <a:r>
              <a:rPr lang="fr-CA" sz="1200" b="0" i="0" u="none" strike="noStrike" kern="1200" dirty="0">
                <a:solidFill>
                  <a:schemeClr val="tx1"/>
                </a:solidFill>
                <a:effectLst/>
                <a:latin typeface="+mn-lt"/>
                <a:ea typeface="+mn-ea"/>
                <a:cs typeface="+mn-cs"/>
                <a:hlinkClick r:id="rId3" tooltip="Conjecture"/>
              </a:rPr>
              <a:t>conjecturé</a:t>
            </a:r>
            <a:r>
              <a:rPr lang="fr-CA" sz="1200" b="0" i="0" kern="1200" dirty="0">
                <a:solidFill>
                  <a:schemeClr val="tx1"/>
                </a:solidFill>
                <a:effectLst/>
                <a:latin typeface="+mn-lt"/>
                <a:ea typeface="+mn-ea"/>
                <a:cs typeface="+mn-cs"/>
              </a:rPr>
              <a:t> en </a:t>
            </a:r>
            <a:r>
              <a:rPr lang="fr-CA" sz="1200" b="0" i="0" u="none" strike="noStrike" kern="1200" dirty="0">
                <a:solidFill>
                  <a:schemeClr val="tx1"/>
                </a:solidFill>
                <a:effectLst/>
                <a:latin typeface="+mn-lt"/>
                <a:ea typeface="+mn-ea"/>
                <a:cs typeface="+mn-cs"/>
                <a:hlinkClick r:id="rId4" tooltip="1852"/>
              </a:rPr>
              <a:t>1852</a:t>
            </a:r>
            <a:r>
              <a:rPr lang="fr-CA" sz="1200" b="0" i="0" kern="1200" dirty="0">
                <a:solidFill>
                  <a:schemeClr val="tx1"/>
                </a:solidFill>
                <a:effectLst/>
                <a:latin typeface="+mn-lt"/>
                <a:ea typeface="+mn-ea"/>
                <a:cs typeface="+mn-cs"/>
              </a:rPr>
              <a:t> par </a:t>
            </a:r>
            <a:r>
              <a:rPr lang="fr-CA" sz="1200" b="0" i="0" u="none" strike="noStrike" kern="1200" dirty="0">
                <a:solidFill>
                  <a:schemeClr val="tx1"/>
                </a:solidFill>
                <a:effectLst/>
                <a:latin typeface="+mn-lt"/>
                <a:ea typeface="+mn-ea"/>
                <a:cs typeface="+mn-cs"/>
                <a:hlinkClick r:id="rId5" tooltip="Francis Guthrie"/>
              </a:rPr>
              <a:t>Francis </a:t>
            </a:r>
            <a:r>
              <a:rPr lang="fr-CA" sz="1200" b="0" i="0" u="none" strike="noStrike" kern="1200" dirty="0" err="1">
                <a:solidFill>
                  <a:schemeClr val="tx1"/>
                </a:solidFill>
                <a:effectLst/>
                <a:latin typeface="+mn-lt"/>
                <a:ea typeface="+mn-ea"/>
                <a:cs typeface="+mn-cs"/>
                <a:hlinkClick r:id="rId5" tooltip="Francis Guthrie"/>
              </a:rPr>
              <a:t>Guthrie</a:t>
            </a:r>
            <a:r>
              <a:rPr lang="fr-CA" sz="1200" b="0" i="0" kern="1200" dirty="0">
                <a:solidFill>
                  <a:schemeClr val="tx1"/>
                </a:solidFill>
                <a:effectLst/>
                <a:latin typeface="+mn-lt"/>
                <a:ea typeface="+mn-ea"/>
                <a:cs typeface="+mn-cs"/>
              </a:rPr>
              <a:t>, intéressé par la coloration de la carte des régions d'Angleterre. La première mention publiée date toutefois de </a:t>
            </a:r>
            <a:r>
              <a:rPr lang="fr-CA" sz="1200" b="0" i="0" u="none" strike="noStrike" kern="1200" dirty="0">
                <a:solidFill>
                  <a:schemeClr val="tx1"/>
                </a:solidFill>
                <a:effectLst/>
                <a:latin typeface="+mn-lt"/>
                <a:ea typeface="+mn-ea"/>
                <a:cs typeface="+mn-cs"/>
                <a:hlinkClick r:id="rId6" tooltip="1879"/>
              </a:rPr>
              <a:t>1879</a:t>
            </a:r>
            <a:r>
              <a:rPr lang="fr-CA" sz="1200" b="0" i="0" u="none" strike="noStrike" kern="1200" baseline="30000" dirty="0">
                <a:solidFill>
                  <a:schemeClr val="tx1"/>
                </a:solidFill>
                <a:effectLst/>
                <a:latin typeface="+mn-lt"/>
                <a:ea typeface="+mn-ea"/>
                <a:cs typeface="+mn-cs"/>
                <a:hlinkClick r:id="rId7"/>
              </a:rPr>
              <a:t>1</a:t>
            </a:r>
            <a:r>
              <a:rPr lang="fr-CA" sz="1200" b="0" i="0" kern="1200" dirty="0">
                <a:solidFill>
                  <a:schemeClr val="tx1"/>
                </a:solidFill>
                <a:effectLst/>
                <a:latin typeface="+mn-lt"/>
                <a:ea typeface="+mn-ea"/>
                <a:cs typeface="+mn-cs"/>
              </a:rPr>
              <a:t>. Deux premières démonstrations furent publiées, respectivement par </a:t>
            </a:r>
            <a:r>
              <a:rPr lang="fr-CA" sz="1200" b="0" i="0" u="none" strike="noStrike" kern="1200" dirty="0">
                <a:solidFill>
                  <a:schemeClr val="tx1"/>
                </a:solidFill>
                <a:effectLst/>
                <a:latin typeface="+mn-lt"/>
                <a:ea typeface="+mn-ea"/>
                <a:cs typeface="+mn-cs"/>
                <a:hlinkClick r:id="rId8" tooltip="Alfred Kempe"/>
              </a:rPr>
              <a:t>Alfred </a:t>
            </a:r>
            <a:r>
              <a:rPr lang="fr-CA" sz="1200" b="0" i="0" u="none" strike="noStrike" kern="1200" dirty="0" err="1">
                <a:solidFill>
                  <a:schemeClr val="tx1"/>
                </a:solidFill>
                <a:effectLst/>
                <a:latin typeface="+mn-lt"/>
                <a:ea typeface="+mn-ea"/>
                <a:cs typeface="+mn-cs"/>
                <a:hlinkClick r:id="rId8" tooltip="Alfred Kempe"/>
              </a:rPr>
              <a:t>Kempe</a:t>
            </a:r>
            <a:r>
              <a:rPr lang="fr-CA" sz="1200" b="0" i="0" kern="1200" dirty="0">
                <a:solidFill>
                  <a:schemeClr val="tx1"/>
                </a:solidFill>
                <a:effectLst/>
                <a:latin typeface="+mn-lt"/>
                <a:ea typeface="+mn-ea"/>
                <a:cs typeface="+mn-cs"/>
              </a:rPr>
              <a:t> en </a:t>
            </a:r>
            <a:r>
              <a:rPr lang="fr-CA" sz="1200" b="0" i="0" u="none" strike="noStrike" kern="1200" dirty="0">
                <a:solidFill>
                  <a:schemeClr val="tx1"/>
                </a:solidFill>
                <a:effectLst/>
                <a:latin typeface="+mn-lt"/>
                <a:ea typeface="+mn-ea"/>
                <a:cs typeface="+mn-cs"/>
                <a:hlinkClick r:id="rId6" tooltip="1879"/>
              </a:rPr>
              <a:t>1879</a:t>
            </a:r>
            <a:r>
              <a:rPr lang="fr-CA" sz="1200" b="0" i="0" kern="1200" dirty="0">
                <a:solidFill>
                  <a:schemeClr val="tx1"/>
                </a:solidFill>
                <a:effectLst/>
                <a:latin typeface="+mn-lt"/>
                <a:ea typeface="+mn-ea"/>
                <a:cs typeface="+mn-cs"/>
              </a:rPr>
              <a:t> et </a:t>
            </a:r>
            <a:r>
              <a:rPr lang="fr-CA" sz="1200" b="0" i="0" u="none" strike="noStrike" kern="1200" dirty="0">
                <a:solidFill>
                  <a:schemeClr val="tx1"/>
                </a:solidFill>
                <a:effectLst/>
                <a:latin typeface="+mn-lt"/>
                <a:ea typeface="+mn-ea"/>
                <a:cs typeface="+mn-cs"/>
                <a:hlinkClick r:id="rId9" tooltip="Peter Guthrie Tait"/>
              </a:rPr>
              <a:t>Peter </a:t>
            </a:r>
            <a:r>
              <a:rPr lang="fr-CA" sz="1200" b="0" i="0" u="none" strike="noStrike" kern="1200" dirty="0" err="1">
                <a:solidFill>
                  <a:schemeClr val="tx1"/>
                </a:solidFill>
                <a:effectLst/>
                <a:latin typeface="+mn-lt"/>
                <a:ea typeface="+mn-ea"/>
                <a:cs typeface="+mn-cs"/>
                <a:hlinkClick r:id="rId9" tooltip="Peter Guthrie Tait"/>
              </a:rPr>
              <a:t>Guthrie</a:t>
            </a:r>
            <a:r>
              <a:rPr lang="fr-CA" sz="1200" b="0" i="0" u="none" strike="noStrike" kern="1200" dirty="0">
                <a:solidFill>
                  <a:schemeClr val="tx1"/>
                </a:solidFill>
                <a:effectLst/>
                <a:latin typeface="+mn-lt"/>
                <a:ea typeface="+mn-ea"/>
                <a:cs typeface="+mn-cs"/>
                <a:hlinkClick r:id="rId9" tooltip="Peter Guthrie Tait"/>
              </a:rPr>
              <a:t> Tait</a:t>
            </a:r>
            <a:r>
              <a:rPr lang="fr-CA" sz="1200" b="0" i="0" kern="1200" dirty="0">
                <a:solidFill>
                  <a:schemeClr val="tx1"/>
                </a:solidFill>
                <a:effectLst/>
                <a:latin typeface="+mn-lt"/>
                <a:ea typeface="+mn-ea"/>
                <a:cs typeface="+mn-cs"/>
              </a:rPr>
              <a:t> en </a:t>
            </a:r>
            <a:r>
              <a:rPr lang="fr-CA" sz="1200" b="0" i="0" u="none" strike="noStrike" kern="1200" dirty="0">
                <a:solidFill>
                  <a:schemeClr val="tx1"/>
                </a:solidFill>
                <a:effectLst/>
                <a:latin typeface="+mn-lt"/>
                <a:ea typeface="+mn-ea"/>
                <a:cs typeface="+mn-cs"/>
                <a:hlinkClick r:id="rId10" tooltip="1880"/>
              </a:rPr>
              <a:t>1880</a:t>
            </a:r>
            <a:r>
              <a:rPr lang="fr-CA" sz="1200" b="0" i="0" kern="1200" dirty="0">
                <a:solidFill>
                  <a:schemeClr val="tx1"/>
                </a:solidFill>
                <a:effectLst/>
                <a:latin typeface="+mn-lt"/>
                <a:ea typeface="+mn-ea"/>
                <a:cs typeface="+mn-cs"/>
              </a:rPr>
              <a:t>. Mais elles se révélèrent erronées ; les erreurs ont été relevées seulement en </a:t>
            </a:r>
            <a:r>
              <a:rPr lang="fr-CA" sz="1200" b="0" i="0" u="none" strike="noStrike" kern="1200" dirty="0">
                <a:solidFill>
                  <a:schemeClr val="tx1"/>
                </a:solidFill>
                <a:effectLst/>
                <a:latin typeface="+mn-lt"/>
                <a:ea typeface="+mn-ea"/>
                <a:cs typeface="+mn-cs"/>
                <a:hlinkClick r:id="rId11" tooltip="1890"/>
              </a:rPr>
              <a:t>1890</a:t>
            </a:r>
            <a:r>
              <a:rPr lang="fr-CA" sz="1200" b="0" i="0" kern="1200" dirty="0">
                <a:solidFill>
                  <a:schemeClr val="tx1"/>
                </a:solidFill>
                <a:effectLst/>
                <a:latin typeface="+mn-lt"/>
                <a:ea typeface="+mn-ea"/>
                <a:cs typeface="+mn-cs"/>
              </a:rPr>
              <a:t> par </a:t>
            </a:r>
            <a:r>
              <a:rPr lang="fr-CA" sz="1200" b="0" i="0" u="none" strike="noStrike" kern="1200" dirty="0">
                <a:solidFill>
                  <a:schemeClr val="tx1"/>
                </a:solidFill>
                <a:effectLst/>
                <a:latin typeface="+mn-lt"/>
                <a:ea typeface="+mn-ea"/>
                <a:cs typeface="+mn-cs"/>
                <a:hlinkClick r:id="rId12" tooltip="Percy John Heawood"/>
              </a:rPr>
              <a:t>Percy </a:t>
            </a:r>
            <a:r>
              <a:rPr lang="fr-CA" sz="1200" b="0" i="0" u="none" strike="noStrike" kern="1200" dirty="0" err="1">
                <a:solidFill>
                  <a:schemeClr val="tx1"/>
                </a:solidFill>
                <a:effectLst/>
                <a:latin typeface="+mn-lt"/>
                <a:ea typeface="+mn-ea"/>
                <a:cs typeface="+mn-cs"/>
                <a:hlinkClick r:id="rId12" tooltip="Percy John Heawood"/>
              </a:rPr>
              <a:t>Heawood</a:t>
            </a:r>
            <a:r>
              <a:rPr lang="fr-CA" sz="1200" b="0" i="0" kern="1200" dirty="0">
                <a:solidFill>
                  <a:schemeClr val="tx1"/>
                </a:solidFill>
                <a:effectLst/>
                <a:latin typeface="+mn-lt"/>
                <a:ea typeface="+mn-ea"/>
                <a:cs typeface="+mn-cs"/>
              </a:rPr>
              <a:t> et en </a:t>
            </a:r>
            <a:r>
              <a:rPr lang="fr-CA" sz="1200" b="0" i="0" u="none" strike="noStrike" kern="1200" dirty="0">
                <a:solidFill>
                  <a:schemeClr val="tx1"/>
                </a:solidFill>
                <a:effectLst/>
                <a:latin typeface="+mn-lt"/>
                <a:ea typeface="+mn-ea"/>
                <a:cs typeface="+mn-cs"/>
                <a:hlinkClick r:id="rId13" tooltip="1891"/>
              </a:rPr>
              <a:t>1891</a:t>
            </a:r>
            <a:r>
              <a:rPr lang="fr-CA" sz="1200" b="0" i="0" kern="1200" dirty="0">
                <a:solidFill>
                  <a:schemeClr val="tx1"/>
                </a:solidFill>
                <a:effectLst/>
                <a:latin typeface="+mn-lt"/>
                <a:ea typeface="+mn-ea"/>
                <a:cs typeface="+mn-cs"/>
              </a:rPr>
              <a:t> par </a:t>
            </a:r>
            <a:r>
              <a:rPr lang="fr-CA" sz="1200" b="0" i="0" u="none" strike="noStrike" kern="1200" dirty="0">
                <a:solidFill>
                  <a:schemeClr val="tx1"/>
                </a:solidFill>
                <a:effectLst/>
                <a:latin typeface="+mn-lt"/>
                <a:ea typeface="+mn-ea"/>
                <a:cs typeface="+mn-cs"/>
                <a:hlinkClick r:id="rId14" tooltip="Julius Petersen"/>
              </a:rPr>
              <a:t>Julius Petersen</a:t>
            </a:r>
            <a:r>
              <a:rPr lang="fr-CA" sz="1200" b="0" i="0" kern="1200" dirty="0">
                <a:solidFill>
                  <a:schemeClr val="tx1"/>
                </a:solidFill>
                <a:effectLst/>
                <a:latin typeface="+mn-lt"/>
                <a:ea typeface="+mn-ea"/>
                <a:cs typeface="+mn-cs"/>
              </a:rPr>
              <a:t>.</a:t>
            </a:r>
            <a:endParaRPr lang="fr-CA"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0E7D09-34A7-4964-820E-306ED0A44ADD}" type="slidenum">
              <a:rPr kumimoji="0" lang="fr-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r-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02542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CA" sz="1200" b="0" i="0" kern="1200" dirty="0">
                <a:solidFill>
                  <a:schemeClr val="tx1"/>
                </a:solidFill>
                <a:effectLst/>
                <a:latin typeface="+mn-lt"/>
                <a:ea typeface="+mn-ea"/>
                <a:cs typeface="+mn-cs"/>
              </a:rPr>
              <a:t>Finalement, en </a:t>
            </a:r>
            <a:r>
              <a:rPr lang="fr-CA" sz="1200" b="0" i="0" u="none" strike="noStrike" kern="1200" dirty="0">
                <a:solidFill>
                  <a:schemeClr val="tx1"/>
                </a:solidFill>
                <a:effectLst/>
                <a:latin typeface="+mn-lt"/>
                <a:ea typeface="+mn-ea"/>
                <a:cs typeface="+mn-cs"/>
                <a:hlinkClick r:id="rId3" tooltip="1976"/>
              </a:rPr>
              <a:t>1976</a:t>
            </a:r>
            <a:r>
              <a:rPr lang="fr-CA" sz="1200" b="0" i="0" kern="1200" dirty="0">
                <a:solidFill>
                  <a:schemeClr val="tx1"/>
                </a:solidFill>
                <a:effectLst/>
                <a:latin typeface="+mn-lt"/>
                <a:ea typeface="+mn-ea"/>
                <a:cs typeface="+mn-cs"/>
              </a:rPr>
              <a:t>, deux </a:t>
            </a:r>
            <a:r>
              <a:rPr lang="fr-CA" sz="1200" b="0" i="0" u="none" strike="noStrike" kern="1200" dirty="0">
                <a:solidFill>
                  <a:schemeClr val="tx1"/>
                </a:solidFill>
                <a:effectLst/>
                <a:latin typeface="+mn-lt"/>
                <a:ea typeface="+mn-ea"/>
                <a:cs typeface="+mn-cs"/>
                <a:hlinkClick r:id="rId4" tooltip="États-Unis"/>
              </a:rPr>
              <a:t>Américains</a:t>
            </a:r>
            <a:r>
              <a:rPr lang="fr-CA" sz="1200" b="0" i="0" kern="1200" dirty="0">
                <a:solidFill>
                  <a:schemeClr val="tx1"/>
                </a:solidFill>
                <a:effectLst/>
                <a:latin typeface="+mn-lt"/>
                <a:ea typeface="+mn-ea"/>
                <a:cs typeface="+mn-cs"/>
              </a:rPr>
              <a:t>, </a:t>
            </a:r>
            <a:r>
              <a:rPr lang="fr-CA" sz="1200" b="0" i="0" u="none" strike="noStrike" kern="1200" dirty="0">
                <a:solidFill>
                  <a:schemeClr val="tx1"/>
                </a:solidFill>
                <a:effectLst/>
                <a:latin typeface="+mn-lt"/>
                <a:ea typeface="+mn-ea"/>
                <a:cs typeface="+mn-cs"/>
                <a:hlinkClick r:id="rId5" tooltip="Kenneth Appel"/>
              </a:rPr>
              <a:t>Kenneth Appel</a:t>
            </a:r>
            <a:r>
              <a:rPr lang="fr-CA" sz="1200" b="0" i="0" kern="1200" dirty="0">
                <a:solidFill>
                  <a:schemeClr val="tx1"/>
                </a:solidFill>
                <a:effectLst/>
                <a:latin typeface="+mn-lt"/>
                <a:ea typeface="+mn-ea"/>
                <a:cs typeface="+mn-cs"/>
              </a:rPr>
              <a:t> et </a:t>
            </a:r>
            <a:r>
              <a:rPr lang="fr-CA" sz="1200" b="0" i="0" u="none" strike="noStrike" kern="1200" dirty="0">
                <a:solidFill>
                  <a:schemeClr val="tx1"/>
                </a:solidFill>
                <a:effectLst/>
                <a:latin typeface="+mn-lt"/>
                <a:ea typeface="+mn-ea"/>
                <a:cs typeface="+mn-cs"/>
                <a:hlinkClick r:id="rId6" tooltip="Wolfgang Haken"/>
              </a:rPr>
              <a:t>Wolfgang </a:t>
            </a:r>
            <a:r>
              <a:rPr lang="fr-CA" sz="1200" b="0" i="0" u="none" strike="noStrike" kern="1200" dirty="0" err="1">
                <a:solidFill>
                  <a:schemeClr val="tx1"/>
                </a:solidFill>
                <a:effectLst/>
                <a:latin typeface="+mn-lt"/>
                <a:ea typeface="+mn-ea"/>
                <a:cs typeface="+mn-cs"/>
                <a:hlinkClick r:id="rId6" tooltip="Wolfgang Haken"/>
              </a:rPr>
              <a:t>Haken</a:t>
            </a:r>
            <a:r>
              <a:rPr lang="fr-CA" sz="1200" b="0" i="0" kern="1200" dirty="0">
                <a:solidFill>
                  <a:schemeClr val="tx1"/>
                </a:solidFill>
                <a:effectLst/>
                <a:latin typeface="+mn-lt"/>
                <a:ea typeface="+mn-ea"/>
                <a:cs typeface="+mn-cs"/>
              </a:rPr>
              <a:t>, affirment avoir démontré le théorème des quatre couleurs</a:t>
            </a:r>
            <a:r>
              <a:rPr lang="fr-CA" sz="1200" b="0" i="0" u="none" strike="noStrike" kern="1200" baseline="30000" dirty="0">
                <a:solidFill>
                  <a:schemeClr val="tx1"/>
                </a:solidFill>
                <a:effectLst/>
                <a:latin typeface="+mn-lt"/>
                <a:ea typeface="+mn-ea"/>
                <a:cs typeface="+mn-cs"/>
                <a:hlinkClick r:id="rId7"/>
              </a:rPr>
              <a:t>3</a:t>
            </a:r>
            <a:r>
              <a:rPr lang="fr-CA" sz="1200" b="0" i="0" kern="1200" dirty="0">
                <a:solidFill>
                  <a:schemeClr val="tx1"/>
                </a:solidFill>
                <a:effectLst/>
                <a:latin typeface="+mn-lt"/>
                <a:ea typeface="+mn-ea"/>
                <a:cs typeface="+mn-cs"/>
              </a:rPr>
              <a:t>. Leur démonstration partage la communauté scientifique : pour la première fois, en effet, la démonstration exige l'usage de l'ordinateur pour étudier les 1478 cas critiques (plus de 1200 heures de calcul). Le problème de la démonstration du théorème se trouve alors déplacé vers le problème de la validation :</a:t>
            </a:r>
            <a:endParaRPr lang="fr-CA"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0E7D09-34A7-4964-820E-306ED0A44ADD}" type="slidenum">
              <a:rPr kumimoji="0" lang="fr-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fr-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202072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sz="1200" b="0" i="0" kern="1200" dirty="0">
                <a:solidFill>
                  <a:schemeClr val="tx1"/>
                </a:solidFill>
                <a:effectLst/>
                <a:latin typeface="+mn-lt"/>
                <a:ea typeface="+mn-ea"/>
                <a:cs typeface="+mn-cs"/>
              </a:rPr>
              <a:t>Finalement, en </a:t>
            </a:r>
            <a:r>
              <a:rPr lang="fr-CA" sz="1200" b="0" i="0" u="none" strike="noStrike" kern="1200" dirty="0">
                <a:solidFill>
                  <a:schemeClr val="tx1"/>
                </a:solidFill>
                <a:effectLst/>
                <a:latin typeface="+mn-lt"/>
                <a:ea typeface="+mn-ea"/>
                <a:cs typeface="+mn-cs"/>
                <a:hlinkClick r:id="rId3" tooltip="1976"/>
              </a:rPr>
              <a:t>1976</a:t>
            </a:r>
            <a:r>
              <a:rPr lang="fr-CA" sz="1200" b="0" i="0" kern="1200" dirty="0">
                <a:solidFill>
                  <a:schemeClr val="tx1"/>
                </a:solidFill>
                <a:effectLst/>
                <a:latin typeface="+mn-lt"/>
                <a:ea typeface="+mn-ea"/>
                <a:cs typeface="+mn-cs"/>
              </a:rPr>
              <a:t>, deux </a:t>
            </a:r>
            <a:r>
              <a:rPr lang="fr-CA" sz="1200" b="0" i="0" u="none" strike="noStrike" kern="1200" dirty="0">
                <a:solidFill>
                  <a:schemeClr val="tx1"/>
                </a:solidFill>
                <a:effectLst/>
                <a:latin typeface="+mn-lt"/>
                <a:ea typeface="+mn-ea"/>
                <a:cs typeface="+mn-cs"/>
                <a:hlinkClick r:id="rId4" tooltip="États-Unis"/>
              </a:rPr>
              <a:t>Américains</a:t>
            </a:r>
            <a:r>
              <a:rPr lang="fr-CA" sz="1200" b="0" i="0" kern="1200" dirty="0">
                <a:solidFill>
                  <a:schemeClr val="tx1"/>
                </a:solidFill>
                <a:effectLst/>
                <a:latin typeface="+mn-lt"/>
                <a:ea typeface="+mn-ea"/>
                <a:cs typeface="+mn-cs"/>
              </a:rPr>
              <a:t>, </a:t>
            </a:r>
            <a:r>
              <a:rPr lang="fr-CA" sz="1200" b="0" i="0" u="none" strike="noStrike" kern="1200" dirty="0">
                <a:solidFill>
                  <a:schemeClr val="tx1"/>
                </a:solidFill>
                <a:effectLst/>
                <a:latin typeface="+mn-lt"/>
                <a:ea typeface="+mn-ea"/>
                <a:cs typeface="+mn-cs"/>
                <a:hlinkClick r:id="rId5" tooltip="Kenneth Appel"/>
              </a:rPr>
              <a:t>Kenneth Appel</a:t>
            </a:r>
            <a:r>
              <a:rPr lang="fr-CA" sz="1200" b="0" i="0" kern="1200" dirty="0">
                <a:solidFill>
                  <a:schemeClr val="tx1"/>
                </a:solidFill>
                <a:effectLst/>
                <a:latin typeface="+mn-lt"/>
                <a:ea typeface="+mn-ea"/>
                <a:cs typeface="+mn-cs"/>
              </a:rPr>
              <a:t> et </a:t>
            </a:r>
            <a:r>
              <a:rPr lang="fr-CA" sz="1200" b="0" i="0" u="none" strike="noStrike" kern="1200" dirty="0">
                <a:solidFill>
                  <a:schemeClr val="tx1"/>
                </a:solidFill>
                <a:effectLst/>
                <a:latin typeface="+mn-lt"/>
                <a:ea typeface="+mn-ea"/>
                <a:cs typeface="+mn-cs"/>
                <a:hlinkClick r:id="rId6" tooltip="Wolfgang Haken"/>
              </a:rPr>
              <a:t>Wolfgang </a:t>
            </a:r>
            <a:r>
              <a:rPr lang="fr-CA" sz="1200" b="0" i="0" u="none" strike="noStrike" kern="1200" dirty="0" err="1">
                <a:solidFill>
                  <a:schemeClr val="tx1"/>
                </a:solidFill>
                <a:effectLst/>
                <a:latin typeface="+mn-lt"/>
                <a:ea typeface="+mn-ea"/>
                <a:cs typeface="+mn-cs"/>
                <a:hlinkClick r:id="rId6" tooltip="Wolfgang Haken"/>
              </a:rPr>
              <a:t>Haken</a:t>
            </a:r>
            <a:r>
              <a:rPr lang="fr-CA" sz="1200" b="0" i="0" kern="1200" dirty="0">
                <a:solidFill>
                  <a:schemeClr val="tx1"/>
                </a:solidFill>
                <a:effectLst/>
                <a:latin typeface="+mn-lt"/>
                <a:ea typeface="+mn-ea"/>
                <a:cs typeface="+mn-cs"/>
              </a:rPr>
              <a:t>, affirment avoir démontré le théorème des quatre couleurs</a:t>
            </a:r>
            <a:r>
              <a:rPr lang="fr-CA" sz="1200" b="0" i="0" u="none" strike="noStrike" kern="1200" baseline="30000" dirty="0">
                <a:solidFill>
                  <a:schemeClr val="tx1"/>
                </a:solidFill>
                <a:effectLst/>
                <a:latin typeface="+mn-lt"/>
                <a:ea typeface="+mn-ea"/>
                <a:cs typeface="+mn-cs"/>
                <a:hlinkClick r:id="rId7"/>
              </a:rPr>
              <a:t>3</a:t>
            </a:r>
            <a:r>
              <a:rPr lang="fr-CA" sz="1200" b="0" i="0" kern="1200" dirty="0">
                <a:solidFill>
                  <a:schemeClr val="tx1"/>
                </a:solidFill>
                <a:effectLst/>
                <a:latin typeface="+mn-lt"/>
                <a:ea typeface="+mn-ea"/>
                <a:cs typeface="+mn-cs"/>
              </a:rPr>
              <a:t>. Leur démonstration partage la communauté scientifique : pour la première fois, en effet, la démonstration exige l'usage de l'ordinateur pour étudier les 1478 cas critiques (plus de 1200 heures de calcul). </a:t>
            </a:r>
            <a:r>
              <a:rPr lang="fr-CA" sz="1200" b="0" i="0" kern="1200">
                <a:solidFill>
                  <a:schemeClr val="tx1"/>
                </a:solidFill>
                <a:effectLst/>
                <a:latin typeface="+mn-lt"/>
                <a:ea typeface="+mn-ea"/>
                <a:cs typeface="+mn-cs"/>
              </a:rPr>
              <a:t>Le problème de la démonstration du théorème se trouve alors déplacé vers le problème de la validation :</a:t>
            </a:r>
            <a:endParaRPr lang="fr-CA"/>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0E7D09-34A7-4964-820E-306ED0A44ADD}" type="slidenum">
              <a:rPr kumimoji="0" lang="fr-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fr-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046897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p:spPr>
        <p:txBody>
          <a:bodyPr/>
          <a:lstStyle/>
          <a:p>
            <a:r>
              <a:rPr lang="fr-FR"/>
              <a:t>Modifiez le style du titre</a:t>
            </a:r>
            <a:endParaRPr lang="fr-CA"/>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CA"/>
          </a:p>
        </p:txBody>
      </p:sp>
      <p:sp>
        <p:nvSpPr>
          <p:cNvPr id="4" name="Espace réservé de la date 3"/>
          <p:cNvSpPr>
            <a:spLocks noGrp="1"/>
          </p:cNvSpPr>
          <p:nvPr>
            <p:ph type="dt" sz="half" idx="10"/>
          </p:nvPr>
        </p:nvSpPr>
        <p:spPr/>
        <p:txBody>
          <a:bodyPr/>
          <a:lstStyle/>
          <a:p>
            <a:fld id="{4AC7E1C1-1379-48A5-A8DA-A26A8F6CD1BB}" type="datetimeFigureOut">
              <a:rPr lang="fr-CA" smtClean="0"/>
              <a:t>2024-09-03</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A96432B9-CEEC-4319-A230-92244821C599}" type="slidenum">
              <a:rPr lang="fr-CA" smtClean="0"/>
              <a:t>‹N°›</a:t>
            </a:fld>
            <a:endParaRPr lang="fr-CA"/>
          </a:p>
        </p:txBody>
      </p:sp>
    </p:spTree>
    <p:extLst>
      <p:ext uri="{BB962C8B-B14F-4D97-AF65-F5344CB8AC3E}">
        <p14:creationId xmlns:p14="http://schemas.microsoft.com/office/powerpoint/2010/main" val="3635589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p>
            <a:fld id="{4AC7E1C1-1379-48A5-A8DA-A26A8F6CD1BB}" type="datetimeFigureOut">
              <a:rPr lang="fr-CA" smtClean="0"/>
              <a:t>2024-09-03</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A96432B9-CEEC-4319-A230-92244821C599}" type="slidenum">
              <a:rPr lang="fr-CA" smtClean="0"/>
              <a:t>‹N°›</a:t>
            </a:fld>
            <a:endParaRPr lang="fr-CA"/>
          </a:p>
        </p:txBody>
      </p:sp>
    </p:spTree>
    <p:extLst>
      <p:ext uri="{BB962C8B-B14F-4D97-AF65-F5344CB8AC3E}">
        <p14:creationId xmlns:p14="http://schemas.microsoft.com/office/powerpoint/2010/main" val="3818153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fr-FR"/>
              <a:t>Modifiez le style du titre</a:t>
            </a:r>
            <a:endParaRPr lang="fr-CA"/>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4AC7E1C1-1379-48A5-A8DA-A26A8F6CD1BB}" type="datetimeFigureOut">
              <a:rPr lang="fr-CA" smtClean="0"/>
              <a:t>2024-09-03</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A96432B9-CEEC-4319-A230-92244821C599}" type="slidenum">
              <a:rPr lang="fr-CA" smtClean="0"/>
              <a:t>‹N°›</a:t>
            </a:fld>
            <a:endParaRPr lang="fr-CA"/>
          </a:p>
        </p:txBody>
      </p:sp>
    </p:spTree>
    <p:extLst>
      <p:ext uri="{BB962C8B-B14F-4D97-AF65-F5344CB8AC3E}">
        <p14:creationId xmlns:p14="http://schemas.microsoft.com/office/powerpoint/2010/main" val="2351251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4"/>
          <p:cNvSpPr>
            <a:spLocks noGrp="1"/>
          </p:cNvSpPr>
          <p:nvPr>
            <p:ph type="dt" sz="half" idx="10"/>
          </p:nvPr>
        </p:nvSpPr>
        <p:spPr/>
        <p:txBody>
          <a:bodyPr/>
          <a:lstStyle/>
          <a:p>
            <a:fld id="{4AC7E1C1-1379-48A5-A8DA-A26A8F6CD1BB}" type="datetimeFigureOut">
              <a:rPr lang="fr-CA" smtClean="0"/>
              <a:t>2024-09-03</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A96432B9-CEEC-4319-A230-92244821C599}" type="slidenum">
              <a:rPr lang="fr-CA" smtClean="0"/>
              <a:t>‹N°›</a:t>
            </a:fld>
            <a:endParaRPr lang="fr-CA"/>
          </a:p>
        </p:txBody>
      </p:sp>
    </p:spTree>
    <p:extLst>
      <p:ext uri="{BB962C8B-B14F-4D97-AF65-F5344CB8AC3E}">
        <p14:creationId xmlns:p14="http://schemas.microsoft.com/office/powerpoint/2010/main" val="1624900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endParaRPr lang="fr-CA"/>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6"/>
          <p:cNvSpPr>
            <a:spLocks noGrp="1"/>
          </p:cNvSpPr>
          <p:nvPr>
            <p:ph type="dt" sz="half" idx="10"/>
          </p:nvPr>
        </p:nvSpPr>
        <p:spPr/>
        <p:txBody>
          <a:bodyPr/>
          <a:lstStyle/>
          <a:p>
            <a:fld id="{4AC7E1C1-1379-48A5-A8DA-A26A8F6CD1BB}" type="datetimeFigureOut">
              <a:rPr lang="fr-CA" smtClean="0"/>
              <a:t>2024-09-03</a:t>
            </a:fld>
            <a:endParaRPr lang="fr-CA"/>
          </a:p>
        </p:txBody>
      </p:sp>
      <p:sp>
        <p:nvSpPr>
          <p:cNvPr id="8" name="Espace réservé du pied de page 7"/>
          <p:cNvSpPr>
            <a:spLocks noGrp="1"/>
          </p:cNvSpPr>
          <p:nvPr>
            <p:ph type="ftr" sz="quarter" idx="11"/>
          </p:nvPr>
        </p:nvSpPr>
        <p:spPr/>
        <p:txBody>
          <a:bodyPr/>
          <a:lstStyle/>
          <a:p>
            <a:endParaRPr lang="fr-CA"/>
          </a:p>
        </p:txBody>
      </p:sp>
      <p:sp>
        <p:nvSpPr>
          <p:cNvPr id="9" name="Espace réservé du numéro de diapositive 8"/>
          <p:cNvSpPr>
            <a:spLocks noGrp="1"/>
          </p:cNvSpPr>
          <p:nvPr>
            <p:ph type="sldNum" sz="quarter" idx="12"/>
          </p:nvPr>
        </p:nvSpPr>
        <p:spPr/>
        <p:txBody>
          <a:bodyPr/>
          <a:lstStyle/>
          <a:p>
            <a:fld id="{A96432B9-CEEC-4319-A230-92244821C599}" type="slidenum">
              <a:rPr lang="fr-CA" smtClean="0"/>
              <a:t>‹N°›</a:t>
            </a:fld>
            <a:endParaRPr lang="fr-CA"/>
          </a:p>
        </p:txBody>
      </p:sp>
    </p:spTree>
    <p:extLst>
      <p:ext uri="{BB962C8B-B14F-4D97-AF65-F5344CB8AC3E}">
        <p14:creationId xmlns:p14="http://schemas.microsoft.com/office/powerpoint/2010/main" val="36287461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e la date 2"/>
          <p:cNvSpPr>
            <a:spLocks noGrp="1"/>
          </p:cNvSpPr>
          <p:nvPr>
            <p:ph type="dt" sz="half" idx="10"/>
          </p:nvPr>
        </p:nvSpPr>
        <p:spPr/>
        <p:txBody>
          <a:bodyPr/>
          <a:lstStyle/>
          <a:p>
            <a:fld id="{4AC7E1C1-1379-48A5-A8DA-A26A8F6CD1BB}" type="datetimeFigureOut">
              <a:rPr lang="fr-CA" smtClean="0"/>
              <a:t>2024-09-03</a:t>
            </a:fld>
            <a:endParaRPr lang="fr-CA"/>
          </a:p>
        </p:txBody>
      </p:sp>
      <p:sp>
        <p:nvSpPr>
          <p:cNvPr id="4" name="Espace réservé du pied de page 3"/>
          <p:cNvSpPr>
            <a:spLocks noGrp="1"/>
          </p:cNvSpPr>
          <p:nvPr>
            <p:ph type="ftr" sz="quarter" idx="11"/>
          </p:nvPr>
        </p:nvSpPr>
        <p:spPr/>
        <p:txBody>
          <a:bodyPr/>
          <a:lstStyle/>
          <a:p>
            <a:endParaRPr lang="fr-CA"/>
          </a:p>
        </p:txBody>
      </p:sp>
      <p:sp>
        <p:nvSpPr>
          <p:cNvPr id="5" name="Espace réservé du numéro de diapositive 4"/>
          <p:cNvSpPr>
            <a:spLocks noGrp="1"/>
          </p:cNvSpPr>
          <p:nvPr>
            <p:ph type="sldNum" sz="quarter" idx="12"/>
          </p:nvPr>
        </p:nvSpPr>
        <p:spPr/>
        <p:txBody>
          <a:bodyPr/>
          <a:lstStyle/>
          <a:p>
            <a:fld id="{A96432B9-CEEC-4319-A230-92244821C599}" type="slidenum">
              <a:rPr lang="fr-CA" smtClean="0"/>
              <a:t>‹N°›</a:t>
            </a:fld>
            <a:endParaRPr lang="fr-CA"/>
          </a:p>
        </p:txBody>
      </p:sp>
    </p:spTree>
    <p:extLst>
      <p:ext uri="{BB962C8B-B14F-4D97-AF65-F5344CB8AC3E}">
        <p14:creationId xmlns:p14="http://schemas.microsoft.com/office/powerpoint/2010/main" val="2487248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AC7E1C1-1379-48A5-A8DA-A26A8F6CD1BB}" type="datetimeFigureOut">
              <a:rPr lang="fr-CA" smtClean="0"/>
              <a:t>2024-09-03</a:t>
            </a:fld>
            <a:endParaRPr lang="fr-CA"/>
          </a:p>
        </p:txBody>
      </p:sp>
      <p:sp>
        <p:nvSpPr>
          <p:cNvPr id="3" name="Espace réservé du pied de page 2"/>
          <p:cNvSpPr>
            <a:spLocks noGrp="1"/>
          </p:cNvSpPr>
          <p:nvPr>
            <p:ph type="ftr" sz="quarter" idx="11"/>
          </p:nvPr>
        </p:nvSpPr>
        <p:spPr/>
        <p:txBody>
          <a:bodyPr/>
          <a:lstStyle/>
          <a:p>
            <a:endParaRPr lang="fr-CA"/>
          </a:p>
        </p:txBody>
      </p:sp>
      <p:sp>
        <p:nvSpPr>
          <p:cNvPr id="4" name="Espace réservé du numéro de diapositive 3"/>
          <p:cNvSpPr>
            <a:spLocks noGrp="1"/>
          </p:cNvSpPr>
          <p:nvPr>
            <p:ph type="sldNum" sz="quarter" idx="12"/>
          </p:nvPr>
        </p:nvSpPr>
        <p:spPr/>
        <p:txBody>
          <a:bodyPr/>
          <a:lstStyle/>
          <a:p>
            <a:fld id="{A96432B9-CEEC-4319-A230-92244821C599}" type="slidenum">
              <a:rPr lang="fr-CA" smtClean="0"/>
              <a:t>‹N°›</a:t>
            </a:fld>
            <a:endParaRPr lang="fr-CA"/>
          </a:p>
        </p:txBody>
      </p:sp>
    </p:spTree>
    <p:extLst>
      <p:ext uri="{BB962C8B-B14F-4D97-AF65-F5344CB8AC3E}">
        <p14:creationId xmlns:p14="http://schemas.microsoft.com/office/powerpoint/2010/main" val="2866889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2000" b="1"/>
            </a:lvl1pPr>
          </a:lstStyle>
          <a:p>
            <a:r>
              <a:rPr lang="fr-FR"/>
              <a:t>Modifiez le style du titre</a:t>
            </a:r>
            <a:endParaRPr lang="fr-CA"/>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4AC7E1C1-1379-48A5-A8DA-A26A8F6CD1BB}" type="datetimeFigureOut">
              <a:rPr lang="fr-CA" smtClean="0"/>
              <a:t>2024-09-03</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A96432B9-CEEC-4319-A230-92244821C599}" type="slidenum">
              <a:rPr lang="fr-CA" smtClean="0"/>
              <a:t>‹N°›</a:t>
            </a:fld>
            <a:endParaRPr lang="fr-CA"/>
          </a:p>
        </p:txBody>
      </p:sp>
    </p:spTree>
    <p:extLst>
      <p:ext uri="{BB962C8B-B14F-4D97-AF65-F5344CB8AC3E}">
        <p14:creationId xmlns:p14="http://schemas.microsoft.com/office/powerpoint/2010/main" val="154594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endParaRPr lang="fr-CA"/>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4AC7E1C1-1379-48A5-A8DA-A26A8F6CD1BB}" type="datetimeFigureOut">
              <a:rPr lang="fr-CA" smtClean="0"/>
              <a:t>2024-09-03</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A96432B9-CEEC-4319-A230-92244821C599}" type="slidenum">
              <a:rPr lang="fr-CA" smtClean="0"/>
              <a:t>‹N°›</a:t>
            </a:fld>
            <a:endParaRPr lang="fr-CA"/>
          </a:p>
        </p:txBody>
      </p:sp>
    </p:spTree>
    <p:extLst>
      <p:ext uri="{BB962C8B-B14F-4D97-AF65-F5344CB8AC3E}">
        <p14:creationId xmlns:p14="http://schemas.microsoft.com/office/powerpoint/2010/main" val="14660916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p>
            <a:fld id="{4AC7E1C1-1379-48A5-A8DA-A26A8F6CD1BB}" type="datetimeFigureOut">
              <a:rPr lang="fr-CA" smtClean="0"/>
              <a:t>2024-09-03</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A96432B9-CEEC-4319-A230-92244821C599}" type="slidenum">
              <a:rPr lang="fr-CA" smtClean="0"/>
              <a:t>‹N°›</a:t>
            </a:fld>
            <a:endParaRPr lang="fr-CA"/>
          </a:p>
        </p:txBody>
      </p:sp>
    </p:spTree>
    <p:extLst>
      <p:ext uri="{BB962C8B-B14F-4D97-AF65-F5344CB8AC3E}">
        <p14:creationId xmlns:p14="http://schemas.microsoft.com/office/powerpoint/2010/main" val="757563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FR"/>
              <a:t>Modifiez le style du titre</a:t>
            </a:r>
            <a:endParaRPr lang="fr-CA"/>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p>
            <a:fld id="{4AC7E1C1-1379-48A5-A8DA-A26A8F6CD1BB}" type="datetimeFigureOut">
              <a:rPr lang="fr-CA" smtClean="0"/>
              <a:t>2024-09-03</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A96432B9-CEEC-4319-A230-92244821C599}" type="slidenum">
              <a:rPr lang="fr-CA" smtClean="0"/>
              <a:t>‹N°›</a:t>
            </a:fld>
            <a:endParaRPr lang="fr-CA"/>
          </a:p>
        </p:txBody>
      </p:sp>
    </p:spTree>
    <p:extLst>
      <p:ext uri="{BB962C8B-B14F-4D97-AF65-F5344CB8AC3E}">
        <p14:creationId xmlns:p14="http://schemas.microsoft.com/office/powerpoint/2010/main" val="27329155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p:spPr>
        <p:txBody>
          <a:bodyPr/>
          <a:lstStyle/>
          <a:p>
            <a:r>
              <a:rPr lang="fr-FR"/>
              <a:t>Modifiez le style du titre</a:t>
            </a:r>
            <a:endParaRPr lang="fr-CA"/>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CA"/>
          </a:p>
        </p:txBody>
      </p:sp>
      <p:sp>
        <p:nvSpPr>
          <p:cNvPr id="4" name="Espace réservé de la date 3"/>
          <p:cNvSpPr>
            <a:spLocks noGrp="1"/>
          </p:cNvSpPr>
          <p:nvPr>
            <p:ph type="dt" sz="half" idx="10"/>
          </p:nvPr>
        </p:nvSpPr>
        <p:spPr/>
        <p:txBody>
          <a:bodyPr/>
          <a:lstStyle/>
          <a:p>
            <a:fld id="{F4C8C8AE-AA4D-482A-9E49-B12E6EF8EBDD}" type="datetimeFigureOut">
              <a:rPr lang="fr-CA" smtClean="0">
                <a:solidFill>
                  <a:prstClr val="black">
                    <a:tint val="75000"/>
                  </a:prstClr>
                </a:solidFill>
              </a:rPr>
              <a:pPr/>
              <a:t>2024-09-03</a:t>
            </a:fld>
            <a:endParaRPr lang="fr-CA" dirty="0">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CA" dirty="0">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C749A8A7-C8EB-4065-A959-057E0B733503}" type="slidenum">
              <a:rPr lang="fr-CA" smtClean="0">
                <a:solidFill>
                  <a:prstClr val="black">
                    <a:tint val="75000"/>
                  </a:prstClr>
                </a:solidFill>
              </a:rPr>
              <a:pPr/>
              <a:t>‹N°›</a:t>
            </a:fld>
            <a:endParaRPr lang="fr-CA" dirty="0">
              <a:solidFill>
                <a:prstClr val="black">
                  <a:tint val="75000"/>
                </a:prstClr>
              </a:solidFill>
            </a:endParaRPr>
          </a:p>
        </p:txBody>
      </p:sp>
    </p:spTree>
    <p:extLst>
      <p:ext uri="{BB962C8B-B14F-4D97-AF65-F5344CB8AC3E}">
        <p14:creationId xmlns:p14="http://schemas.microsoft.com/office/powerpoint/2010/main" val="30026340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p>
            <a:fld id="{F4C8C8AE-AA4D-482A-9E49-B12E6EF8EBDD}" type="datetimeFigureOut">
              <a:rPr lang="fr-CA" smtClean="0">
                <a:solidFill>
                  <a:prstClr val="black">
                    <a:tint val="75000"/>
                  </a:prstClr>
                </a:solidFill>
              </a:rPr>
              <a:pPr/>
              <a:t>2024-09-03</a:t>
            </a:fld>
            <a:endParaRPr lang="fr-CA" dirty="0">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CA" dirty="0">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C749A8A7-C8EB-4065-A959-057E0B733503}" type="slidenum">
              <a:rPr lang="fr-CA" smtClean="0">
                <a:solidFill>
                  <a:prstClr val="black">
                    <a:tint val="75000"/>
                  </a:prstClr>
                </a:solidFill>
              </a:rPr>
              <a:pPr/>
              <a:t>‹N°›</a:t>
            </a:fld>
            <a:endParaRPr lang="fr-CA" dirty="0">
              <a:solidFill>
                <a:prstClr val="black">
                  <a:tint val="75000"/>
                </a:prstClr>
              </a:solidFill>
            </a:endParaRPr>
          </a:p>
        </p:txBody>
      </p:sp>
    </p:spTree>
    <p:extLst>
      <p:ext uri="{BB962C8B-B14F-4D97-AF65-F5344CB8AC3E}">
        <p14:creationId xmlns:p14="http://schemas.microsoft.com/office/powerpoint/2010/main" val="41906266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fr-FR"/>
              <a:t>Modifiez le style du titre</a:t>
            </a:r>
            <a:endParaRPr lang="fr-CA"/>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F4C8C8AE-AA4D-482A-9E49-B12E6EF8EBDD}" type="datetimeFigureOut">
              <a:rPr lang="fr-CA" smtClean="0">
                <a:solidFill>
                  <a:prstClr val="black">
                    <a:tint val="75000"/>
                  </a:prstClr>
                </a:solidFill>
              </a:rPr>
              <a:pPr/>
              <a:t>2024-09-03</a:t>
            </a:fld>
            <a:endParaRPr lang="fr-CA" dirty="0">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CA" dirty="0">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C749A8A7-C8EB-4065-A959-057E0B733503}" type="slidenum">
              <a:rPr lang="fr-CA" smtClean="0">
                <a:solidFill>
                  <a:prstClr val="black">
                    <a:tint val="75000"/>
                  </a:prstClr>
                </a:solidFill>
              </a:rPr>
              <a:pPr/>
              <a:t>‹N°›</a:t>
            </a:fld>
            <a:endParaRPr lang="fr-CA" dirty="0">
              <a:solidFill>
                <a:prstClr val="black">
                  <a:tint val="75000"/>
                </a:prstClr>
              </a:solidFill>
            </a:endParaRPr>
          </a:p>
        </p:txBody>
      </p:sp>
    </p:spTree>
    <p:extLst>
      <p:ext uri="{BB962C8B-B14F-4D97-AF65-F5344CB8AC3E}">
        <p14:creationId xmlns:p14="http://schemas.microsoft.com/office/powerpoint/2010/main" val="22933162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4"/>
          <p:cNvSpPr>
            <a:spLocks noGrp="1"/>
          </p:cNvSpPr>
          <p:nvPr>
            <p:ph type="dt" sz="half" idx="10"/>
          </p:nvPr>
        </p:nvSpPr>
        <p:spPr/>
        <p:txBody>
          <a:bodyPr/>
          <a:lstStyle/>
          <a:p>
            <a:fld id="{F4C8C8AE-AA4D-482A-9E49-B12E6EF8EBDD}" type="datetimeFigureOut">
              <a:rPr lang="fr-CA" smtClean="0">
                <a:solidFill>
                  <a:prstClr val="black">
                    <a:tint val="75000"/>
                  </a:prstClr>
                </a:solidFill>
              </a:rPr>
              <a:pPr/>
              <a:t>2024-09-03</a:t>
            </a:fld>
            <a:endParaRPr lang="fr-CA" dirty="0">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CA" dirty="0">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C749A8A7-C8EB-4065-A959-057E0B733503}" type="slidenum">
              <a:rPr lang="fr-CA" smtClean="0">
                <a:solidFill>
                  <a:prstClr val="black">
                    <a:tint val="75000"/>
                  </a:prstClr>
                </a:solidFill>
              </a:rPr>
              <a:pPr/>
              <a:t>‹N°›</a:t>
            </a:fld>
            <a:endParaRPr lang="fr-CA" dirty="0">
              <a:solidFill>
                <a:prstClr val="black">
                  <a:tint val="75000"/>
                </a:prstClr>
              </a:solidFill>
            </a:endParaRPr>
          </a:p>
        </p:txBody>
      </p:sp>
    </p:spTree>
    <p:extLst>
      <p:ext uri="{BB962C8B-B14F-4D97-AF65-F5344CB8AC3E}">
        <p14:creationId xmlns:p14="http://schemas.microsoft.com/office/powerpoint/2010/main" val="8252411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endParaRPr lang="fr-CA"/>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6"/>
          <p:cNvSpPr>
            <a:spLocks noGrp="1"/>
          </p:cNvSpPr>
          <p:nvPr>
            <p:ph type="dt" sz="half" idx="10"/>
          </p:nvPr>
        </p:nvSpPr>
        <p:spPr/>
        <p:txBody>
          <a:bodyPr/>
          <a:lstStyle/>
          <a:p>
            <a:fld id="{F4C8C8AE-AA4D-482A-9E49-B12E6EF8EBDD}" type="datetimeFigureOut">
              <a:rPr lang="fr-CA" smtClean="0">
                <a:solidFill>
                  <a:prstClr val="black">
                    <a:tint val="75000"/>
                  </a:prstClr>
                </a:solidFill>
              </a:rPr>
              <a:pPr/>
              <a:t>2024-09-03</a:t>
            </a:fld>
            <a:endParaRPr lang="fr-CA" dirty="0">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CA" dirty="0">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C749A8A7-C8EB-4065-A959-057E0B733503}" type="slidenum">
              <a:rPr lang="fr-CA" smtClean="0">
                <a:solidFill>
                  <a:prstClr val="black">
                    <a:tint val="75000"/>
                  </a:prstClr>
                </a:solidFill>
              </a:rPr>
              <a:pPr/>
              <a:t>‹N°›</a:t>
            </a:fld>
            <a:endParaRPr lang="fr-CA" dirty="0">
              <a:solidFill>
                <a:prstClr val="black">
                  <a:tint val="75000"/>
                </a:prstClr>
              </a:solidFill>
            </a:endParaRPr>
          </a:p>
        </p:txBody>
      </p:sp>
    </p:spTree>
    <p:extLst>
      <p:ext uri="{BB962C8B-B14F-4D97-AF65-F5344CB8AC3E}">
        <p14:creationId xmlns:p14="http://schemas.microsoft.com/office/powerpoint/2010/main" val="26640320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e la date 2"/>
          <p:cNvSpPr>
            <a:spLocks noGrp="1"/>
          </p:cNvSpPr>
          <p:nvPr>
            <p:ph type="dt" sz="half" idx="10"/>
          </p:nvPr>
        </p:nvSpPr>
        <p:spPr/>
        <p:txBody>
          <a:bodyPr/>
          <a:lstStyle/>
          <a:p>
            <a:fld id="{F4C8C8AE-AA4D-482A-9E49-B12E6EF8EBDD}" type="datetimeFigureOut">
              <a:rPr lang="fr-CA" smtClean="0">
                <a:solidFill>
                  <a:prstClr val="black">
                    <a:tint val="75000"/>
                  </a:prstClr>
                </a:solidFill>
              </a:rPr>
              <a:pPr/>
              <a:t>2024-09-03</a:t>
            </a:fld>
            <a:endParaRPr lang="fr-CA" dirty="0">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CA" dirty="0">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C749A8A7-C8EB-4065-A959-057E0B733503}" type="slidenum">
              <a:rPr lang="fr-CA" smtClean="0">
                <a:solidFill>
                  <a:prstClr val="black">
                    <a:tint val="75000"/>
                  </a:prstClr>
                </a:solidFill>
              </a:rPr>
              <a:pPr/>
              <a:t>‹N°›</a:t>
            </a:fld>
            <a:endParaRPr lang="fr-CA" dirty="0">
              <a:solidFill>
                <a:prstClr val="black">
                  <a:tint val="75000"/>
                </a:prstClr>
              </a:solidFill>
            </a:endParaRPr>
          </a:p>
        </p:txBody>
      </p:sp>
    </p:spTree>
    <p:extLst>
      <p:ext uri="{BB962C8B-B14F-4D97-AF65-F5344CB8AC3E}">
        <p14:creationId xmlns:p14="http://schemas.microsoft.com/office/powerpoint/2010/main" val="26935824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4C8C8AE-AA4D-482A-9E49-B12E6EF8EBDD}" type="datetimeFigureOut">
              <a:rPr lang="fr-CA" smtClean="0">
                <a:solidFill>
                  <a:prstClr val="black">
                    <a:tint val="75000"/>
                  </a:prstClr>
                </a:solidFill>
              </a:rPr>
              <a:pPr/>
              <a:t>2024-09-03</a:t>
            </a:fld>
            <a:endParaRPr lang="fr-CA" dirty="0">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CA" dirty="0">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C749A8A7-C8EB-4065-A959-057E0B733503}" type="slidenum">
              <a:rPr lang="fr-CA" smtClean="0">
                <a:solidFill>
                  <a:prstClr val="black">
                    <a:tint val="75000"/>
                  </a:prstClr>
                </a:solidFill>
              </a:rPr>
              <a:pPr/>
              <a:t>‹N°›</a:t>
            </a:fld>
            <a:endParaRPr lang="fr-CA" dirty="0">
              <a:solidFill>
                <a:prstClr val="black">
                  <a:tint val="75000"/>
                </a:prstClr>
              </a:solidFill>
            </a:endParaRPr>
          </a:p>
        </p:txBody>
      </p:sp>
    </p:spTree>
    <p:extLst>
      <p:ext uri="{BB962C8B-B14F-4D97-AF65-F5344CB8AC3E}">
        <p14:creationId xmlns:p14="http://schemas.microsoft.com/office/powerpoint/2010/main" val="17420480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2000" b="1"/>
            </a:lvl1pPr>
          </a:lstStyle>
          <a:p>
            <a:r>
              <a:rPr lang="fr-FR"/>
              <a:t>Modifiez le style du titre</a:t>
            </a:r>
            <a:endParaRPr lang="fr-CA"/>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F4C8C8AE-AA4D-482A-9E49-B12E6EF8EBDD}" type="datetimeFigureOut">
              <a:rPr lang="fr-CA" smtClean="0">
                <a:solidFill>
                  <a:prstClr val="black">
                    <a:tint val="75000"/>
                  </a:prstClr>
                </a:solidFill>
              </a:rPr>
              <a:pPr/>
              <a:t>2024-09-03</a:t>
            </a:fld>
            <a:endParaRPr lang="fr-CA" dirty="0">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CA" dirty="0">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C749A8A7-C8EB-4065-A959-057E0B733503}" type="slidenum">
              <a:rPr lang="fr-CA" smtClean="0">
                <a:solidFill>
                  <a:prstClr val="black">
                    <a:tint val="75000"/>
                  </a:prstClr>
                </a:solidFill>
              </a:rPr>
              <a:pPr/>
              <a:t>‹N°›</a:t>
            </a:fld>
            <a:endParaRPr lang="fr-CA" dirty="0">
              <a:solidFill>
                <a:prstClr val="black">
                  <a:tint val="75000"/>
                </a:prstClr>
              </a:solidFill>
            </a:endParaRPr>
          </a:p>
        </p:txBody>
      </p:sp>
    </p:spTree>
    <p:extLst>
      <p:ext uri="{BB962C8B-B14F-4D97-AF65-F5344CB8AC3E}">
        <p14:creationId xmlns:p14="http://schemas.microsoft.com/office/powerpoint/2010/main" val="8147086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endParaRPr lang="fr-CA"/>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dirty="0"/>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F4C8C8AE-AA4D-482A-9E49-B12E6EF8EBDD}" type="datetimeFigureOut">
              <a:rPr lang="fr-CA" smtClean="0">
                <a:solidFill>
                  <a:prstClr val="black">
                    <a:tint val="75000"/>
                  </a:prstClr>
                </a:solidFill>
              </a:rPr>
              <a:pPr/>
              <a:t>2024-09-03</a:t>
            </a:fld>
            <a:endParaRPr lang="fr-CA" dirty="0">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CA" dirty="0">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C749A8A7-C8EB-4065-A959-057E0B733503}" type="slidenum">
              <a:rPr lang="fr-CA" smtClean="0">
                <a:solidFill>
                  <a:prstClr val="black">
                    <a:tint val="75000"/>
                  </a:prstClr>
                </a:solidFill>
              </a:rPr>
              <a:pPr/>
              <a:t>‹N°›</a:t>
            </a:fld>
            <a:endParaRPr lang="fr-CA" dirty="0">
              <a:solidFill>
                <a:prstClr val="black">
                  <a:tint val="75000"/>
                </a:prstClr>
              </a:solidFill>
            </a:endParaRPr>
          </a:p>
        </p:txBody>
      </p:sp>
    </p:spTree>
    <p:extLst>
      <p:ext uri="{BB962C8B-B14F-4D97-AF65-F5344CB8AC3E}">
        <p14:creationId xmlns:p14="http://schemas.microsoft.com/office/powerpoint/2010/main" val="18032343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p>
            <a:fld id="{F4C8C8AE-AA4D-482A-9E49-B12E6EF8EBDD}" type="datetimeFigureOut">
              <a:rPr lang="fr-CA" smtClean="0">
                <a:solidFill>
                  <a:prstClr val="black">
                    <a:tint val="75000"/>
                  </a:prstClr>
                </a:solidFill>
              </a:rPr>
              <a:pPr/>
              <a:t>2024-09-03</a:t>
            </a:fld>
            <a:endParaRPr lang="fr-CA" dirty="0">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CA" dirty="0">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C749A8A7-C8EB-4065-A959-057E0B733503}" type="slidenum">
              <a:rPr lang="fr-CA" smtClean="0">
                <a:solidFill>
                  <a:prstClr val="black">
                    <a:tint val="75000"/>
                  </a:prstClr>
                </a:solidFill>
              </a:rPr>
              <a:pPr/>
              <a:t>‹N°›</a:t>
            </a:fld>
            <a:endParaRPr lang="fr-CA" dirty="0">
              <a:solidFill>
                <a:prstClr val="black">
                  <a:tint val="75000"/>
                </a:prstClr>
              </a:solidFill>
            </a:endParaRPr>
          </a:p>
        </p:txBody>
      </p:sp>
    </p:spTree>
    <p:extLst>
      <p:ext uri="{BB962C8B-B14F-4D97-AF65-F5344CB8AC3E}">
        <p14:creationId xmlns:p14="http://schemas.microsoft.com/office/powerpoint/2010/main" val="6891382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FR"/>
              <a:t>Modifiez le style du titre</a:t>
            </a:r>
            <a:endParaRPr lang="fr-CA"/>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p>
            <a:fld id="{F4C8C8AE-AA4D-482A-9E49-B12E6EF8EBDD}" type="datetimeFigureOut">
              <a:rPr lang="fr-CA" smtClean="0">
                <a:solidFill>
                  <a:prstClr val="black">
                    <a:tint val="75000"/>
                  </a:prstClr>
                </a:solidFill>
              </a:rPr>
              <a:pPr/>
              <a:t>2024-09-03</a:t>
            </a:fld>
            <a:endParaRPr lang="fr-CA" dirty="0">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CA" dirty="0">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C749A8A7-C8EB-4065-A959-057E0B733503}" type="slidenum">
              <a:rPr lang="fr-CA" smtClean="0">
                <a:solidFill>
                  <a:prstClr val="black">
                    <a:tint val="75000"/>
                  </a:prstClr>
                </a:solidFill>
              </a:rPr>
              <a:pPr/>
              <a:t>‹N°›</a:t>
            </a:fld>
            <a:endParaRPr lang="fr-CA" dirty="0">
              <a:solidFill>
                <a:prstClr val="black">
                  <a:tint val="75000"/>
                </a:prstClr>
              </a:solidFill>
            </a:endParaRPr>
          </a:p>
        </p:txBody>
      </p:sp>
    </p:spTree>
    <p:extLst>
      <p:ext uri="{BB962C8B-B14F-4D97-AF65-F5344CB8AC3E}">
        <p14:creationId xmlns:p14="http://schemas.microsoft.com/office/powerpoint/2010/main" val="33180913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C7E1C1-1379-48A5-A8DA-A26A8F6CD1BB}" type="datetimeFigureOut">
              <a:rPr lang="fr-CA" smtClean="0"/>
              <a:t>2024-09-03</a:t>
            </a:fld>
            <a:endParaRPr lang="fr-CA"/>
          </a:p>
        </p:txBody>
      </p:sp>
      <p:sp>
        <p:nvSpPr>
          <p:cNvPr id="5" name="Espace réservé du pied de page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a:p>
        </p:txBody>
      </p:sp>
      <p:sp>
        <p:nvSpPr>
          <p:cNvPr id="6" name="Espace réservé du numéro de diapositive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6432B9-CEEC-4319-A230-92244821C599}" type="slidenum">
              <a:rPr lang="fr-CA" smtClean="0"/>
              <a:t>‹N°›</a:t>
            </a:fld>
            <a:endParaRPr lang="fr-CA"/>
          </a:p>
        </p:txBody>
      </p:sp>
    </p:spTree>
    <p:extLst>
      <p:ext uri="{BB962C8B-B14F-4D97-AF65-F5344CB8AC3E}">
        <p14:creationId xmlns:p14="http://schemas.microsoft.com/office/powerpoint/2010/main" val="42694658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F4C8C8AE-AA4D-482A-9E49-B12E6EF8EBDD}" type="datetimeFigureOut">
              <a:rPr lang="fr-CA" smtClean="0">
                <a:solidFill>
                  <a:prstClr val="black">
                    <a:tint val="75000"/>
                  </a:prstClr>
                </a:solidFill>
                <a:latin typeface="Calibri"/>
              </a:rPr>
              <a:pPr fontAlgn="auto">
                <a:spcBef>
                  <a:spcPts val="0"/>
                </a:spcBef>
                <a:spcAft>
                  <a:spcPts val="0"/>
                </a:spcAft>
              </a:pPr>
              <a:t>2024-09-03</a:t>
            </a:fld>
            <a:endParaRPr lang="fr-CA" dirty="0">
              <a:solidFill>
                <a:prstClr val="black">
                  <a:tint val="75000"/>
                </a:prstClr>
              </a:solidFill>
              <a:latin typeface="Calibri"/>
            </a:endParaRPr>
          </a:p>
        </p:txBody>
      </p:sp>
      <p:sp>
        <p:nvSpPr>
          <p:cNvPr id="5" name="Espace réservé du pied de page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fr-CA" dirty="0">
              <a:solidFill>
                <a:prstClr val="black">
                  <a:tint val="75000"/>
                </a:prstClr>
              </a:solidFill>
              <a:latin typeface="Calibri"/>
            </a:endParaRPr>
          </a:p>
        </p:txBody>
      </p:sp>
      <p:sp>
        <p:nvSpPr>
          <p:cNvPr id="6" name="Espace réservé du numéro de diapositive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C749A8A7-C8EB-4065-A959-057E0B733503}" type="slidenum">
              <a:rPr lang="fr-CA" smtClean="0">
                <a:solidFill>
                  <a:prstClr val="black">
                    <a:tint val="75000"/>
                  </a:prstClr>
                </a:solidFill>
                <a:latin typeface="Calibri"/>
              </a:rPr>
              <a:pPr fontAlgn="auto">
                <a:spcBef>
                  <a:spcPts val="0"/>
                </a:spcBef>
                <a:spcAft>
                  <a:spcPts val="0"/>
                </a:spcAft>
              </a:pPr>
              <a:t>‹N°›</a:t>
            </a:fld>
            <a:endParaRPr lang="fr-CA" dirty="0">
              <a:solidFill>
                <a:prstClr val="black">
                  <a:tint val="75000"/>
                </a:prstClr>
              </a:solidFill>
              <a:latin typeface="Calibri"/>
            </a:endParaRPr>
          </a:p>
        </p:txBody>
      </p:sp>
    </p:spTree>
    <p:extLst>
      <p:ext uri="{BB962C8B-B14F-4D97-AF65-F5344CB8AC3E}">
        <p14:creationId xmlns:p14="http://schemas.microsoft.com/office/powerpoint/2010/main" val="32833639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199456" y="2613392"/>
            <a:ext cx="9793088" cy="1631216"/>
          </a:xfrm>
          <a:prstGeom prst="rect">
            <a:avLst/>
          </a:prstGeom>
          <a:noFill/>
        </p:spPr>
        <p:txBody>
          <a:bodyPr wrap="square" rtlCol="0">
            <a:spAutoFit/>
          </a:bodyPr>
          <a:lstStyle/>
          <a:p>
            <a:pPr algn="ctr"/>
            <a:r>
              <a:rPr lang="fr-CA" sz="6000" dirty="0">
                <a:solidFill>
                  <a:prstClr val="black"/>
                </a:solidFill>
                <a:latin typeface="Calibri"/>
              </a:rPr>
              <a:t>Le théorème des __ couleurs</a:t>
            </a:r>
          </a:p>
          <a:p>
            <a:pPr algn="ctr"/>
            <a:r>
              <a:rPr lang="fr-CA" sz="4000" dirty="0">
                <a:solidFill>
                  <a:prstClr val="black"/>
                </a:solidFill>
                <a:latin typeface="Calibri"/>
              </a:rPr>
              <a:t>Christian Côté</a:t>
            </a:r>
            <a:endParaRPr lang="fr-CA" sz="4800" dirty="0">
              <a:solidFill>
                <a:prstClr val="black"/>
              </a:solidFill>
              <a:latin typeface="Calibri"/>
            </a:endParaRPr>
          </a:p>
        </p:txBody>
      </p:sp>
    </p:spTree>
    <p:extLst>
      <p:ext uri="{BB962C8B-B14F-4D97-AF65-F5344CB8AC3E}">
        <p14:creationId xmlns:p14="http://schemas.microsoft.com/office/powerpoint/2010/main" val="2889342235"/>
      </p:ext>
    </p:extLst>
  </p:cSld>
  <p:clrMapOvr>
    <a:masterClrMapping/>
  </p:clrMapOvr>
  <mc:AlternateContent xmlns:mc="http://schemas.openxmlformats.org/markup-compatibility/2006" xmlns:p14="http://schemas.microsoft.com/office/powerpoint/2010/main">
    <mc:Choice Requires="p14">
      <p:transition spd="slow" p14:dur="2000" advTm="2958"/>
    </mc:Choice>
    <mc:Fallback xmlns="">
      <p:transition spd="slow" advTm="295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à coins arrondis 5"/>
          <p:cNvSpPr/>
          <p:nvPr/>
        </p:nvSpPr>
        <p:spPr>
          <a:xfrm>
            <a:off x="5275749" y="1129459"/>
            <a:ext cx="1512168" cy="1322885"/>
          </a:xfrm>
          <a:prstGeom prst="roundRect">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à coins arrondis 6"/>
          <p:cNvSpPr/>
          <p:nvPr/>
        </p:nvSpPr>
        <p:spPr>
          <a:xfrm>
            <a:off x="5671793" y="841426"/>
            <a:ext cx="720080" cy="288032"/>
          </a:xfrm>
          <a:prstGeom prst="roundRect">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p:cNvSpPr/>
          <p:nvPr/>
        </p:nvSpPr>
        <p:spPr>
          <a:xfrm>
            <a:off x="5574675" y="2452344"/>
            <a:ext cx="914316" cy="288032"/>
          </a:xfrm>
          <a:prstGeom prst="rect">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Rectangle à coins arrondis 8"/>
          <p:cNvSpPr/>
          <p:nvPr/>
        </p:nvSpPr>
        <p:spPr>
          <a:xfrm>
            <a:off x="4935203" y="2740376"/>
            <a:ext cx="2232248" cy="1757032"/>
          </a:xfrm>
          <a:prstGeom prst="roundRect">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Rectangle 21"/>
          <p:cNvSpPr/>
          <p:nvPr/>
        </p:nvSpPr>
        <p:spPr>
          <a:xfrm>
            <a:off x="3896009" y="3107790"/>
            <a:ext cx="1039487" cy="511102"/>
          </a:xfrm>
          <a:prstGeom prst="rect">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Ellipse 17"/>
          <p:cNvSpPr/>
          <p:nvPr/>
        </p:nvSpPr>
        <p:spPr>
          <a:xfrm>
            <a:off x="5644116" y="1413707"/>
            <a:ext cx="216024" cy="21602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llipse 25"/>
          <p:cNvSpPr/>
          <p:nvPr/>
        </p:nvSpPr>
        <p:spPr>
          <a:xfrm>
            <a:off x="6213205" y="1415636"/>
            <a:ext cx="216024" cy="21602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Arc 26"/>
          <p:cNvSpPr/>
          <p:nvPr/>
        </p:nvSpPr>
        <p:spPr>
          <a:xfrm rot="8085201">
            <a:off x="5403256" y="875575"/>
            <a:ext cx="1296144" cy="1296144"/>
          </a:xfrm>
          <a:prstGeom prst="arc">
            <a:avLst/>
          </a:prstGeom>
          <a:noFill/>
          <a:ln w="603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Rectangle 28"/>
          <p:cNvSpPr/>
          <p:nvPr/>
        </p:nvSpPr>
        <p:spPr>
          <a:xfrm>
            <a:off x="7167452" y="3107790"/>
            <a:ext cx="1039487" cy="511102"/>
          </a:xfrm>
          <a:prstGeom prst="rect">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32" name="Rectangle 31"/>
          <p:cNvSpPr/>
          <p:nvPr/>
        </p:nvSpPr>
        <p:spPr>
          <a:xfrm>
            <a:off x="5533124" y="4497934"/>
            <a:ext cx="518205" cy="1368152"/>
          </a:xfrm>
          <a:prstGeom prst="rect">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Rectangle 32"/>
          <p:cNvSpPr/>
          <p:nvPr/>
        </p:nvSpPr>
        <p:spPr>
          <a:xfrm>
            <a:off x="6051329" y="4497408"/>
            <a:ext cx="518205" cy="1368152"/>
          </a:xfrm>
          <a:prstGeom prst="rect">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869296456"/>
      </p:ext>
    </p:extLst>
  </p:cSld>
  <p:clrMapOvr>
    <a:masterClrMapping/>
  </p:clrMapOvr>
  <mc:AlternateContent xmlns:mc="http://schemas.openxmlformats.org/markup-compatibility/2006" xmlns:p14="http://schemas.microsoft.com/office/powerpoint/2010/main">
    <mc:Choice Requires="p14">
      <p:transition spd="slow" p14:dur="2000" advTm="25192"/>
    </mc:Choice>
    <mc:Fallback xmlns="">
      <p:transition spd="slow" advTm="25192"/>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669508" y="620689"/>
            <a:ext cx="6840760" cy="76944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4400" b="0" i="0" u="none" strike="noStrike" kern="1200" cap="none" spc="0" normalizeH="0" baseline="0" noProof="0" dirty="0">
                <a:ln>
                  <a:noFill/>
                </a:ln>
                <a:solidFill>
                  <a:prstClr val="black"/>
                </a:solidFill>
                <a:effectLst/>
                <a:uLnTx/>
                <a:uFillTx/>
                <a:latin typeface="Arial" charset="0"/>
                <a:ea typeface="+mn-ea"/>
                <a:cs typeface="+mn-cs"/>
              </a:rPr>
              <a:t>Règle du jeu</a:t>
            </a:r>
          </a:p>
        </p:txBody>
      </p:sp>
      <p:grpSp>
        <p:nvGrpSpPr>
          <p:cNvPr id="19" name="Groupe 18"/>
          <p:cNvGrpSpPr/>
          <p:nvPr/>
        </p:nvGrpSpPr>
        <p:grpSpPr>
          <a:xfrm>
            <a:off x="2669508" y="2780928"/>
            <a:ext cx="2529788" cy="2016224"/>
            <a:chOff x="1145508" y="2924944"/>
            <a:chExt cx="3252584" cy="2592288"/>
          </a:xfrm>
        </p:grpSpPr>
        <p:sp>
          <p:nvSpPr>
            <p:cNvPr id="17" name="Rectangle 16"/>
            <p:cNvSpPr/>
            <p:nvPr/>
          </p:nvSpPr>
          <p:spPr>
            <a:xfrm>
              <a:off x="1145508" y="2924944"/>
              <a:ext cx="1626292" cy="2592288"/>
            </a:xfrm>
            <a:prstGeom prst="rect">
              <a:avLst/>
            </a:pr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Rectangle 17"/>
            <p:cNvSpPr/>
            <p:nvPr/>
          </p:nvSpPr>
          <p:spPr>
            <a:xfrm>
              <a:off x="2771800" y="2924944"/>
              <a:ext cx="1626292" cy="2592288"/>
            </a:xfrm>
            <a:prstGeom prst="rect">
              <a:avLst/>
            </a:pr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5" name="Rectangle 24"/>
          <p:cNvSpPr/>
          <p:nvPr/>
        </p:nvSpPr>
        <p:spPr>
          <a:xfrm>
            <a:off x="7047061" y="2780928"/>
            <a:ext cx="1264894" cy="2016224"/>
          </a:xfrm>
          <a:prstGeom prst="rect">
            <a:avLst/>
          </a:pr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Rectangle 25"/>
          <p:cNvSpPr/>
          <p:nvPr/>
        </p:nvSpPr>
        <p:spPr>
          <a:xfrm>
            <a:off x="8311955" y="2780928"/>
            <a:ext cx="1264894" cy="2016224"/>
          </a:xfrm>
          <a:prstGeom prst="rect">
            <a:avLst/>
          </a:pr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151815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669508" y="620689"/>
            <a:ext cx="6840760" cy="76944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4400" b="0" i="0" u="none" strike="noStrike" kern="1200" cap="none" spc="0" normalizeH="0" baseline="0" noProof="0" dirty="0">
                <a:ln>
                  <a:noFill/>
                </a:ln>
                <a:solidFill>
                  <a:prstClr val="black"/>
                </a:solidFill>
                <a:effectLst/>
                <a:uLnTx/>
                <a:uFillTx/>
                <a:latin typeface="Arial" charset="0"/>
                <a:ea typeface="+mn-ea"/>
                <a:cs typeface="+mn-cs"/>
              </a:rPr>
              <a:t>Règle du jeu</a:t>
            </a:r>
          </a:p>
        </p:txBody>
      </p:sp>
      <p:grpSp>
        <p:nvGrpSpPr>
          <p:cNvPr id="19" name="Groupe 18"/>
          <p:cNvGrpSpPr/>
          <p:nvPr/>
        </p:nvGrpSpPr>
        <p:grpSpPr>
          <a:xfrm>
            <a:off x="2669508" y="2780928"/>
            <a:ext cx="2529788" cy="2016224"/>
            <a:chOff x="1145508" y="2924944"/>
            <a:chExt cx="3252584" cy="2592288"/>
          </a:xfrm>
        </p:grpSpPr>
        <p:sp>
          <p:nvSpPr>
            <p:cNvPr id="17" name="Rectangle 16"/>
            <p:cNvSpPr/>
            <p:nvPr/>
          </p:nvSpPr>
          <p:spPr>
            <a:xfrm>
              <a:off x="1145508" y="2924944"/>
              <a:ext cx="1626292" cy="2592288"/>
            </a:xfrm>
            <a:prstGeom prst="rect">
              <a:avLst/>
            </a:pr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Rectangle 17"/>
            <p:cNvSpPr/>
            <p:nvPr/>
          </p:nvSpPr>
          <p:spPr>
            <a:xfrm>
              <a:off x="2771800" y="2924944"/>
              <a:ext cx="1626292" cy="2592288"/>
            </a:xfrm>
            <a:prstGeom prst="rect">
              <a:avLst/>
            </a:pr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5" name="Rectangle 24"/>
          <p:cNvSpPr/>
          <p:nvPr/>
        </p:nvSpPr>
        <p:spPr>
          <a:xfrm>
            <a:off x="7047061" y="2780928"/>
            <a:ext cx="1264894" cy="2016224"/>
          </a:xfrm>
          <a:prstGeom prst="rect">
            <a:avLst/>
          </a:pr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Rectangle 25"/>
          <p:cNvSpPr/>
          <p:nvPr/>
        </p:nvSpPr>
        <p:spPr>
          <a:xfrm>
            <a:off x="8311955" y="2780928"/>
            <a:ext cx="1264894" cy="2016224"/>
          </a:xfrm>
          <a:prstGeom prst="rect">
            <a:avLst/>
          </a:pr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Rectangle 2">
            <a:extLst>
              <a:ext uri="{FF2B5EF4-FFF2-40B4-BE49-F238E27FC236}">
                <a16:creationId xmlns:a16="http://schemas.microsoft.com/office/drawing/2014/main" id="{B9A8DCB6-BB73-396A-8694-348B6A7ABCE6}"/>
              </a:ext>
            </a:extLst>
          </p:cNvPr>
          <p:cNvSpPr/>
          <p:nvPr/>
        </p:nvSpPr>
        <p:spPr>
          <a:xfrm>
            <a:off x="2669508" y="2780928"/>
            <a:ext cx="1264894" cy="2016224"/>
          </a:xfrm>
          <a:prstGeom prst="rect">
            <a:avLst/>
          </a:prstGeom>
          <a:solidFill>
            <a:srgbClr val="0000FF"/>
          </a:solid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3">
            <a:extLst>
              <a:ext uri="{FF2B5EF4-FFF2-40B4-BE49-F238E27FC236}">
                <a16:creationId xmlns:a16="http://schemas.microsoft.com/office/drawing/2014/main" id="{17592A27-9C6C-26B9-01A9-FFC49AD4E21B}"/>
              </a:ext>
            </a:extLst>
          </p:cNvPr>
          <p:cNvSpPr/>
          <p:nvPr/>
        </p:nvSpPr>
        <p:spPr>
          <a:xfrm>
            <a:off x="3934402" y="2780928"/>
            <a:ext cx="1264894" cy="2016224"/>
          </a:xfrm>
          <a:prstGeom prst="rect">
            <a:avLst/>
          </a:prstGeom>
          <a:solidFill>
            <a:srgbClr val="FFFF00"/>
          </a:solid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Ellipse 4">
            <a:extLst>
              <a:ext uri="{FF2B5EF4-FFF2-40B4-BE49-F238E27FC236}">
                <a16:creationId xmlns:a16="http://schemas.microsoft.com/office/drawing/2014/main" id="{65359DA9-EF46-5593-EE7B-34CC494ED3CE}"/>
              </a:ext>
            </a:extLst>
          </p:cNvPr>
          <p:cNvSpPr/>
          <p:nvPr/>
        </p:nvSpPr>
        <p:spPr>
          <a:xfrm>
            <a:off x="6223723" y="1700808"/>
            <a:ext cx="4176464" cy="4176464"/>
          </a:xfrm>
          <a:prstGeom prst="ellipse">
            <a:avLst/>
          </a:prstGeom>
          <a:noFill/>
          <a:ln w="1143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a:extLst>
              <a:ext uri="{FF2B5EF4-FFF2-40B4-BE49-F238E27FC236}">
                <a16:creationId xmlns:a16="http://schemas.microsoft.com/office/drawing/2014/main" id="{D896DA30-677C-BD78-22E9-635DF1CA4E7A}"/>
              </a:ext>
            </a:extLst>
          </p:cNvPr>
          <p:cNvSpPr/>
          <p:nvPr/>
        </p:nvSpPr>
        <p:spPr>
          <a:xfrm>
            <a:off x="7047061" y="2780928"/>
            <a:ext cx="1264894" cy="2016224"/>
          </a:xfrm>
          <a:prstGeom prst="rect">
            <a:avLst/>
          </a:prstGeom>
          <a:solidFill>
            <a:srgbClr val="0000FF"/>
          </a:solid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a:extLst>
              <a:ext uri="{FF2B5EF4-FFF2-40B4-BE49-F238E27FC236}">
                <a16:creationId xmlns:a16="http://schemas.microsoft.com/office/drawing/2014/main" id="{0EDA52B0-141C-AB4B-7186-344891EA08EA}"/>
              </a:ext>
            </a:extLst>
          </p:cNvPr>
          <p:cNvSpPr/>
          <p:nvPr/>
        </p:nvSpPr>
        <p:spPr>
          <a:xfrm>
            <a:off x="8311955" y="2780928"/>
            <a:ext cx="1264894" cy="2016224"/>
          </a:xfrm>
          <a:prstGeom prst="rect">
            <a:avLst/>
          </a:prstGeom>
          <a:solidFill>
            <a:srgbClr val="0000FF"/>
          </a:solid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8" name="Connecteur droit 7">
            <a:extLst>
              <a:ext uri="{FF2B5EF4-FFF2-40B4-BE49-F238E27FC236}">
                <a16:creationId xmlns:a16="http://schemas.microsoft.com/office/drawing/2014/main" id="{210B995F-32F7-A056-CA84-259B11FA9B3D}"/>
              </a:ext>
            </a:extLst>
          </p:cNvPr>
          <p:cNvCxnSpPr>
            <a:stCxn id="5" idx="3"/>
            <a:endCxn id="5" idx="7"/>
          </p:cNvCxnSpPr>
          <p:nvPr/>
        </p:nvCxnSpPr>
        <p:spPr>
          <a:xfrm flipV="1">
            <a:off x="6835352" y="2312437"/>
            <a:ext cx="2953206" cy="2953206"/>
          </a:xfrm>
          <a:prstGeom prst="line">
            <a:avLst/>
          </a:prstGeom>
          <a:ln w="1143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Ellipse 8">
            <a:extLst>
              <a:ext uri="{FF2B5EF4-FFF2-40B4-BE49-F238E27FC236}">
                <a16:creationId xmlns:a16="http://schemas.microsoft.com/office/drawing/2014/main" id="{49A92421-98F1-5719-7D05-25C5DE3C730C}"/>
              </a:ext>
            </a:extLst>
          </p:cNvPr>
          <p:cNvSpPr/>
          <p:nvPr/>
        </p:nvSpPr>
        <p:spPr>
          <a:xfrm>
            <a:off x="1847528" y="1700808"/>
            <a:ext cx="4176464" cy="4176464"/>
          </a:xfrm>
          <a:prstGeom prst="ellipse">
            <a:avLst/>
          </a:prstGeom>
          <a:noFill/>
          <a:ln w="1143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982397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à coins arrondis 5"/>
          <p:cNvSpPr/>
          <p:nvPr/>
        </p:nvSpPr>
        <p:spPr>
          <a:xfrm>
            <a:off x="5275749" y="1129459"/>
            <a:ext cx="1512168" cy="1322885"/>
          </a:xfrm>
          <a:prstGeom prst="roundRect">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à coins arrondis 6"/>
          <p:cNvSpPr/>
          <p:nvPr/>
        </p:nvSpPr>
        <p:spPr>
          <a:xfrm>
            <a:off x="5671793" y="841426"/>
            <a:ext cx="720080" cy="288032"/>
          </a:xfrm>
          <a:prstGeom prst="roundRect">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p:cNvSpPr/>
          <p:nvPr/>
        </p:nvSpPr>
        <p:spPr>
          <a:xfrm>
            <a:off x="5574675" y="2452344"/>
            <a:ext cx="914316" cy="288032"/>
          </a:xfrm>
          <a:prstGeom prst="rect">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Rectangle à coins arrondis 8"/>
          <p:cNvSpPr/>
          <p:nvPr/>
        </p:nvSpPr>
        <p:spPr>
          <a:xfrm>
            <a:off x="4935203" y="2740376"/>
            <a:ext cx="2232248" cy="1757032"/>
          </a:xfrm>
          <a:prstGeom prst="roundRect">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Rectangle 21"/>
          <p:cNvSpPr/>
          <p:nvPr/>
        </p:nvSpPr>
        <p:spPr>
          <a:xfrm>
            <a:off x="3896009" y="3107790"/>
            <a:ext cx="1039487" cy="511102"/>
          </a:xfrm>
          <a:prstGeom prst="rect">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Ellipse 17"/>
          <p:cNvSpPr/>
          <p:nvPr/>
        </p:nvSpPr>
        <p:spPr>
          <a:xfrm>
            <a:off x="5644116" y="1413707"/>
            <a:ext cx="216024" cy="21602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llipse 25"/>
          <p:cNvSpPr/>
          <p:nvPr/>
        </p:nvSpPr>
        <p:spPr>
          <a:xfrm>
            <a:off x="6213205" y="1415636"/>
            <a:ext cx="216024" cy="21602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Arc 26"/>
          <p:cNvSpPr/>
          <p:nvPr/>
        </p:nvSpPr>
        <p:spPr>
          <a:xfrm rot="8085201">
            <a:off x="5403256" y="875575"/>
            <a:ext cx="1296144" cy="1296144"/>
          </a:xfrm>
          <a:prstGeom prst="arc">
            <a:avLst/>
          </a:prstGeom>
          <a:noFill/>
          <a:ln w="603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Rectangle 28"/>
          <p:cNvSpPr/>
          <p:nvPr/>
        </p:nvSpPr>
        <p:spPr>
          <a:xfrm>
            <a:off x="7167452" y="3107790"/>
            <a:ext cx="1039487" cy="511102"/>
          </a:xfrm>
          <a:prstGeom prst="rect">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32" name="Rectangle 31"/>
          <p:cNvSpPr/>
          <p:nvPr/>
        </p:nvSpPr>
        <p:spPr>
          <a:xfrm>
            <a:off x="5533124" y="4497934"/>
            <a:ext cx="518205" cy="1368152"/>
          </a:xfrm>
          <a:prstGeom prst="rect">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Rectangle 32"/>
          <p:cNvSpPr/>
          <p:nvPr/>
        </p:nvSpPr>
        <p:spPr>
          <a:xfrm>
            <a:off x="6051329" y="4497408"/>
            <a:ext cx="518205" cy="1368152"/>
          </a:xfrm>
          <a:prstGeom prst="rect">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052136880"/>
      </p:ext>
    </p:extLst>
  </p:cSld>
  <p:clrMapOvr>
    <a:masterClrMapping/>
  </p:clrMapOvr>
  <mc:AlternateContent xmlns:mc="http://schemas.openxmlformats.org/markup-compatibility/2006" xmlns:p14="http://schemas.microsoft.com/office/powerpoint/2010/main">
    <mc:Choice Requires="p14">
      <p:transition spd="slow" p14:dur="2000" advTm="25192"/>
    </mc:Choice>
    <mc:Fallback xmlns="">
      <p:transition spd="slow" advTm="25192"/>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à coins arrondis 5"/>
          <p:cNvSpPr/>
          <p:nvPr/>
        </p:nvSpPr>
        <p:spPr>
          <a:xfrm>
            <a:off x="5275749" y="1129459"/>
            <a:ext cx="1512168" cy="1322885"/>
          </a:xfrm>
          <a:prstGeom prst="roundRect">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à coins arrondis 6"/>
          <p:cNvSpPr/>
          <p:nvPr/>
        </p:nvSpPr>
        <p:spPr>
          <a:xfrm>
            <a:off x="5671793" y="841426"/>
            <a:ext cx="720080" cy="288032"/>
          </a:xfrm>
          <a:prstGeom prst="roundRect">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p:cNvSpPr/>
          <p:nvPr/>
        </p:nvSpPr>
        <p:spPr>
          <a:xfrm>
            <a:off x="5574675" y="2452344"/>
            <a:ext cx="914316" cy="288032"/>
          </a:xfrm>
          <a:prstGeom prst="rect">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Rectangle à coins arrondis 8"/>
          <p:cNvSpPr/>
          <p:nvPr/>
        </p:nvSpPr>
        <p:spPr>
          <a:xfrm>
            <a:off x="4935203" y="2740376"/>
            <a:ext cx="2232248" cy="1757032"/>
          </a:xfrm>
          <a:prstGeom prst="roundRect">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Rectangle 21"/>
          <p:cNvSpPr/>
          <p:nvPr/>
        </p:nvSpPr>
        <p:spPr>
          <a:xfrm>
            <a:off x="3896009" y="3107790"/>
            <a:ext cx="1039487" cy="511102"/>
          </a:xfrm>
          <a:prstGeom prst="rect">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Ellipse 17"/>
          <p:cNvSpPr/>
          <p:nvPr/>
        </p:nvSpPr>
        <p:spPr>
          <a:xfrm>
            <a:off x="5644116" y="1413707"/>
            <a:ext cx="216024" cy="21602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llipse 25"/>
          <p:cNvSpPr/>
          <p:nvPr/>
        </p:nvSpPr>
        <p:spPr>
          <a:xfrm>
            <a:off x="6213205" y="1415636"/>
            <a:ext cx="216024" cy="21602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Arc 26"/>
          <p:cNvSpPr/>
          <p:nvPr/>
        </p:nvSpPr>
        <p:spPr>
          <a:xfrm rot="8085201">
            <a:off x="5403256" y="875575"/>
            <a:ext cx="1296144" cy="1296144"/>
          </a:xfrm>
          <a:prstGeom prst="arc">
            <a:avLst/>
          </a:prstGeom>
          <a:noFill/>
          <a:ln w="603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Rectangle 28"/>
          <p:cNvSpPr/>
          <p:nvPr/>
        </p:nvSpPr>
        <p:spPr>
          <a:xfrm>
            <a:off x="7167452" y="3107790"/>
            <a:ext cx="1039487" cy="511102"/>
          </a:xfrm>
          <a:prstGeom prst="rect">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32" name="Rectangle 31"/>
          <p:cNvSpPr/>
          <p:nvPr/>
        </p:nvSpPr>
        <p:spPr>
          <a:xfrm>
            <a:off x="5533124" y="4497934"/>
            <a:ext cx="518205" cy="1368152"/>
          </a:xfrm>
          <a:prstGeom prst="rect">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Rectangle 32"/>
          <p:cNvSpPr/>
          <p:nvPr/>
        </p:nvSpPr>
        <p:spPr>
          <a:xfrm>
            <a:off x="6051329" y="4497408"/>
            <a:ext cx="518205" cy="1368152"/>
          </a:xfrm>
          <a:prstGeom prst="rect">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à coins arrondis 5">
            <a:extLst>
              <a:ext uri="{FF2B5EF4-FFF2-40B4-BE49-F238E27FC236}">
                <a16:creationId xmlns:a16="http://schemas.microsoft.com/office/drawing/2014/main" id="{B2EEF65C-7AB3-4EFD-E7A8-0EF02D88ECDC}"/>
              </a:ext>
            </a:extLst>
          </p:cNvPr>
          <p:cNvSpPr/>
          <p:nvPr/>
        </p:nvSpPr>
        <p:spPr>
          <a:xfrm>
            <a:off x="5275749" y="1129459"/>
            <a:ext cx="1512168" cy="1322885"/>
          </a:xfrm>
          <a:prstGeom prst="roundRect">
            <a:avLst/>
          </a:prstGeom>
          <a:solidFill>
            <a:srgbClr val="FF0000"/>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Rectangle à coins arrondis 6">
            <a:extLst>
              <a:ext uri="{FF2B5EF4-FFF2-40B4-BE49-F238E27FC236}">
                <a16:creationId xmlns:a16="http://schemas.microsoft.com/office/drawing/2014/main" id="{6A7FB5CB-6308-22B0-5070-99DA330FCEA4}"/>
              </a:ext>
            </a:extLst>
          </p:cNvPr>
          <p:cNvSpPr/>
          <p:nvPr/>
        </p:nvSpPr>
        <p:spPr>
          <a:xfrm>
            <a:off x="5671793" y="841426"/>
            <a:ext cx="720080" cy="288032"/>
          </a:xfrm>
          <a:prstGeom prst="roundRect">
            <a:avLst/>
          </a:prstGeom>
          <a:solidFill>
            <a:srgbClr val="0000FF"/>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3">
            <a:extLst>
              <a:ext uri="{FF2B5EF4-FFF2-40B4-BE49-F238E27FC236}">
                <a16:creationId xmlns:a16="http://schemas.microsoft.com/office/drawing/2014/main" id="{C26CCAE0-47D7-1D7C-80FA-39973AB43767}"/>
              </a:ext>
            </a:extLst>
          </p:cNvPr>
          <p:cNvSpPr/>
          <p:nvPr/>
        </p:nvSpPr>
        <p:spPr>
          <a:xfrm>
            <a:off x="5574675" y="2452344"/>
            <a:ext cx="914316" cy="288032"/>
          </a:xfrm>
          <a:prstGeom prst="rect">
            <a:avLst/>
          </a:prstGeom>
          <a:solidFill>
            <a:srgbClr val="0000FF"/>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ectangle à coins arrondis 8">
            <a:extLst>
              <a:ext uri="{FF2B5EF4-FFF2-40B4-BE49-F238E27FC236}">
                <a16:creationId xmlns:a16="http://schemas.microsoft.com/office/drawing/2014/main" id="{AA2CA42D-D80A-4E56-01D9-1B9A8A8D6E4A}"/>
              </a:ext>
            </a:extLst>
          </p:cNvPr>
          <p:cNvSpPr/>
          <p:nvPr/>
        </p:nvSpPr>
        <p:spPr>
          <a:xfrm>
            <a:off x="4935203" y="2740376"/>
            <a:ext cx="2232248" cy="1757032"/>
          </a:xfrm>
          <a:prstGeom prst="roundRect">
            <a:avLst/>
          </a:prstGeom>
          <a:solidFill>
            <a:srgbClr val="FF0000"/>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a:extLst>
              <a:ext uri="{FF2B5EF4-FFF2-40B4-BE49-F238E27FC236}">
                <a16:creationId xmlns:a16="http://schemas.microsoft.com/office/drawing/2014/main" id="{CEFF3A9E-D121-E611-4E9B-75B2A6F63B93}"/>
              </a:ext>
            </a:extLst>
          </p:cNvPr>
          <p:cNvSpPr/>
          <p:nvPr/>
        </p:nvSpPr>
        <p:spPr>
          <a:xfrm>
            <a:off x="3896009" y="3107790"/>
            <a:ext cx="1039487" cy="511102"/>
          </a:xfrm>
          <a:prstGeom prst="rect">
            <a:avLst/>
          </a:prstGeom>
          <a:solidFill>
            <a:srgbClr val="0000FF"/>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Ellipse 10">
            <a:extLst>
              <a:ext uri="{FF2B5EF4-FFF2-40B4-BE49-F238E27FC236}">
                <a16:creationId xmlns:a16="http://schemas.microsoft.com/office/drawing/2014/main" id="{40FB3822-D325-A539-2CC3-6F52C45259B3}"/>
              </a:ext>
            </a:extLst>
          </p:cNvPr>
          <p:cNvSpPr/>
          <p:nvPr/>
        </p:nvSpPr>
        <p:spPr>
          <a:xfrm>
            <a:off x="5644116" y="1413707"/>
            <a:ext cx="216024" cy="21602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Ellipse 11">
            <a:extLst>
              <a:ext uri="{FF2B5EF4-FFF2-40B4-BE49-F238E27FC236}">
                <a16:creationId xmlns:a16="http://schemas.microsoft.com/office/drawing/2014/main" id="{28D9A624-C252-1E89-0F8C-035FE9BEDA1C}"/>
              </a:ext>
            </a:extLst>
          </p:cNvPr>
          <p:cNvSpPr/>
          <p:nvPr/>
        </p:nvSpPr>
        <p:spPr>
          <a:xfrm>
            <a:off x="6213205" y="1415636"/>
            <a:ext cx="216024" cy="21602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Arc 12">
            <a:extLst>
              <a:ext uri="{FF2B5EF4-FFF2-40B4-BE49-F238E27FC236}">
                <a16:creationId xmlns:a16="http://schemas.microsoft.com/office/drawing/2014/main" id="{40432E08-2177-AF09-F0CB-F2B4452761B6}"/>
              </a:ext>
            </a:extLst>
          </p:cNvPr>
          <p:cNvSpPr/>
          <p:nvPr/>
        </p:nvSpPr>
        <p:spPr>
          <a:xfrm rot="8085201">
            <a:off x="5403256" y="875575"/>
            <a:ext cx="1296144" cy="1296144"/>
          </a:xfrm>
          <a:prstGeom prst="arc">
            <a:avLst/>
          </a:prstGeom>
          <a:noFill/>
          <a:ln w="603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4AA0240D-293E-35DA-7966-0627A0918166}"/>
              </a:ext>
            </a:extLst>
          </p:cNvPr>
          <p:cNvSpPr/>
          <p:nvPr/>
        </p:nvSpPr>
        <p:spPr>
          <a:xfrm>
            <a:off x="7167452" y="3107790"/>
            <a:ext cx="1039487" cy="511102"/>
          </a:xfrm>
          <a:prstGeom prst="rect">
            <a:avLst/>
          </a:prstGeom>
          <a:solidFill>
            <a:srgbClr val="0000FF"/>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ectangle 14">
            <a:extLst>
              <a:ext uri="{FF2B5EF4-FFF2-40B4-BE49-F238E27FC236}">
                <a16:creationId xmlns:a16="http://schemas.microsoft.com/office/drawing/2014/main" id="{C8573E15-F8F3-8E32-008C-7AD42F1E3245}"/>
              </a:ext>
            </a:extLst>
          </p:cNvPr>
          <p:cNvSpPr/>
          <p:nvPr/>
        </p:nvSpPr>
        <p:spPr>
          <a:xfrm>
            <a:off x="5533124" y="4497934"/>
            <a:ext cx="518205" cy="1368152"/>
          </a:xfrm>
          <a:prstGeom prst="rect">
            <a:avLst/>
          </a:prstGeom>
          <a:solidFill>
            <a:srgbClr val="0000FF"/>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B885A1E-EA25-4227-09B4-B05A8669E9D7}"/>
              </a:ext>
            </a:extLst>
          </p:cNvPr>
          <p:cNvSpPr/>
          <p:nvPr/>
        </p:nvSpPr>
        <p:spPr>
          <a:xfrm>
            <a:off x="6051329" y="4497408"/>
            <a:ext cx="518205" cy="1368152"/>
          </a:xfrm>
          <a:prstGeom prst="rect">
            <a:avLst/>
          </a:prstGeom>
          <a:solidFill>
            <a:srgbClr val="FFFF00"/>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924885681"/>
      </p:ext>
    </p:extLst>
  </p:cSld>
  <p:clrMapOvr>
    <a:masterClrMapping/>
  </p:clrMapOvr>
  <mc:AlternateContent xmlns:mc="http://schemas.openxmlformats.org/markup-compatibility/2006" xmlns:p14="http://schemas.microsoft.com/office/powerpoint/2010/main">
    <mc:Choice Requires="p14">
      <p:transition spd="slow" p14:dur="2000" advTm="25192"/>
    </mc:Choice>
    <mc:Fallback xmlns="">
      <p:transition spd="slow" advTm="251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0" grpId="0" animBg="1"/>
      <p:bldP spid="14" grpId="0" animBg="1"/>
      <p:bldP spid="15"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49636"/>
          <a:stretch/>
        </p:blipFill>
        <p:spPr bwMode="auto">
          <a:xfrm>
            <a:off x="263352" y="1577927"/>
            <a:ext cx="3870413" cy="3456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2">
            <a:extLst>
              <a:ext uri="{FF2B5EF4-FFF2-40B4-BE49-F238E27FC236}">
                <a16:creationId xmlns:a16="http://schemas.microsoft.com/office/drawing/2014/main" id="{19E4F295-0EBE-4089-6CD1-72BCF19672C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0908"/>
          <a:stretch/>
        </p:blipFill>
        <p:spPr bwMode="auto">
          <a:xfrm>
            <a:off x="4133765" y="1987106"/>
            <a:ext cx="3816424" cy="31260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a:extLst>
              <a:ext uri="{FF2B5EF4-FFF2-40B4-BE49-F238E27FC236}">
                <a16:creationId xmlns:a16="http://schemas.microsoft.com/office/drawing/2014/main" id="{012EDD1A-26B5-7503-5B9C-ED9A566A8CD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4253"/>
          <a:stretch/>
        </p:blipFill>
        <p:spPr bwMode="auto">
          <a:xfrm>
            <a:off x="7950189" y="1962300"/>
            <a:ext cx="3981450" cy="3265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79217775"/>
      </p:ext>
    </p:extLst>
  </p:cSld>
  <p:clrMapOvr>
    <a:masterClrMapping/>
  </p:clrMapOvr>
  <mc:AlternateContent xmlns:mc="http://schemas.openxmlformats.org/markup-compatibility/2006" xmlns:p14="http://schemas.microsoft.com/office/powerpoint/2010/main">
    <mc:Choice Requires="p14">
      <p:transition spd="slow" p14:dur="2000" advTm="10879"/>
    </mc:Choice>
    <mc:Fallback xmlns="">
      <p:transition spd="slow" advTm="10879"/>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12BAB55A-CF0E-E02C-A258-6750459544D0}"/>
              </a:ext>
            </a:extLst>
          </p:cNvPr>
          <p:cNvPicPr>
            <a:picLocks noChangeAspect="1"/>
          </p:cNvPicPr>
          <p:nvPr/>
        </p:nvPicPr>
        <p:blipFill>
          <a:blip r:embed="rId2"/>
          <a:stretch>
            <a:fillRect/>
          </a:stretch>
        </p:blipFill>
        <p:spPr>
          <a:xfrm>
            <a:off x="479376" y="908720"/>
            <a:ext cx="11846284" cy="5520839"/>
          </a:xfrm>
          <a:prstGeom prst="rect">
            <a:avLst/>
          </a:prstGeom>
        </p:spPr>
      </p:pic>
      <p:sp>
        <p:nvSpPr>
          <p:cNvPr id="9" name="Rectangle 8">
            <a:extLst>
              <a:ext uri="{FF2B5EF4-FFF2-40B4-BE49-F238E27FC236}">
                <a16:creationId xmlns:a16="http://schemas.microsoft.com/office/drawing/2014/main" id="{946106E0-DA22-F2F7-1FF4-883E9D47E73D}"/>
              </a:ext>
            </a:extLst>
          </p:cNvPr>
          <p:cNvSpPr/>
          <p:nvPr/>
        </p:nvSpPr>
        <p:spPr>
          <a:xfrm>
            <a:off x="191344" y="548680"/>
            <a:ext cx="11846284" cy="10081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a:extLst>
              <a:ext uri="{FF2B5EF4-FFF2-40B4-BE49-F238E27FC236}">
                <a16:creationId xmlns:a16="http://schemas.microsoft.com/office/drawing/2014/main" id="{95BF8659-EF33-ED99-4FA3-25A7676C699E}"/>
              </a:ext>
            </a:extLst>
          </p:cNvPr>
          <p:cNvSpPr/>
          <p:nvPr/>
        </p:nvSpPr>
        <p:spPr>
          <a:xfrm>
            <a:off x="-23983" y="5274641"/>
            <a:ext cx="11846284" cy="10081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AEB3C552-A0CB-8C65-69F6-687C4444A84D}"/>
              </a:ext>
            </a:extLst>
          </p:cNvPr>
          <p:cNvSpPr/>
          <p:nvPr/>
        </p:nvSpPr>
        <p:spPr>
          <a:xfrm>
            <a:off x="480485" y="1268760"/>
            <a:ext cx="574955" cy="41044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a:extLst>
              <a:ext uri="{FF2B5EF4-FFF2-40B4-BE49-F238E27FC236}">
                <a16:creationId xmlns:a16="http://schemas.microsoft.com/office/drawing/2014/main" id="{7442B416-D3E0-9519-3DCC-A6C032F99874}"/>
              </a:ext>
            </a:extLst>
          </p:cNvPr>
          <p:cNvSpPr/>
          <p:nvPr/>
        </p:nvSpPr>
        <p:spPr>
          <a:xfrm>
            <a:off x="11551156" y="1556573"/>
            <a:ext cx="574955" cy="41044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34286077"/>
      </p:ext>
    </p:extLst>
  </p:cSld>
  <p:clrMapOvr>
    <a:masterClrMapping/>
  </p:clrMapOvr>
  <mc:AlternateContent xmlns:mc="http://schemas.openxmlformats.org/markup-compatibility/2006" xmlns:p14="http://schemas.microsoft.com/office/powerpoint/2010/main">
    <mc:Choice Requires="p14">
      <p:transition spd="slow" p14:dur="2000" advTm="10879"/>
    </mc:Choice>
    <mc:Fallback xmlns="">
      <p:transition spd="slow" advTm="10879"/>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431704" y="620688"/>
            <a:ext cx="5607893" cy="5538085"/>
          </a:xfrm>
          <a:prstGeom prst="rect">
            <a:avLst/>
          </a:prstGeom>
        </p:spPr>
      </p:pic>
    </p:spTree>
    <p:extLst>
      <p:ext uri="{BB962C8B-B14F-4D97-AF65-F5344CB8AC3E}">
        <p14:creationId xmlns:p14="http://schemas.microsoft.com/office/powerpoint/2010/main" val="3299020643"/>
      </p:ext>
    </p:extLst>
  </p:cSld>
  <p:clrMapOvr>
    <a:masterClrMapping/>
  </p:clrMapOvr>
  <mc:AlternateContent xmlns:mc="http://schemas.openxmlformats.org/markup-compatibility/2006" xmlns:p14="http://schemas.microsoft.com/office/powerpoint/2010/main">
    <mc:Choice Requires="p14">
      <p:transition spd="slow" p14:dur="2000" advTm="17070"/>
    </mc:Choice>
    <mc:Fallback xmlns="">
      <p:transition spd="slow" advTm="1707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431704" y="620688"/>
            <a:ext cx="5607893" cy="5538085"/>
          </a:xfrm>
          <a:prstGeom prst="rect">
            <a:avLst/>
          </a:prstGeom>
        </p:spPr>
      </p:pic>
      <p:pic>
        <p:nvPicPr>
          <p:cNvPr id="4" name="Image 3"/>
          <p:cNvPicPr>
            <a:picLocks noChangeAspect="1"/>
          </p:cNvPicPr>
          <p:nvPr/>
        </p:nvPicPr>
        <p:blipFill>
          <a:blip r:embed="rId3"/>
          <a:stretch>
            <a:fillRect/>
          </a:stretch>
        </p:blipFill>
        <p:spPr>
          <a:xfrm>
            <a:off x="3404524" y="672176"/>
            <a:ext cx="5429250" cy="5467350"/>
          </a:xfrm>
          <a:prstGeom prst="rect">
            <a:avLst/>
          </a:prstGeom>
        </p:spPr>
      </p:pic>
    </p:spTree>
    <p:extLst>
      <p:ext uri="{BB962C8B-B14F-4D97-AF65-F5344CB8AC3E}">
        <p14:creationId xmlns:p14="http://schemas.microsoft.com/office/powerpoint/2010/main" val="1540886697"/>
      </p:ext>
    </p:extLst>
  </p:cSld>
  <p:clrMapOvr>
    <a:masterClrMapping/>
  </p:clrMapOvr>
  <mc:AlternateContent xmlns:mc="http://schemas.openxmlformats.org/markup-compatibility/2006" xmlns:p14="http://schemas.microsoft.com/office/powerpoint/2010/main">
    <mc:Choice Requires="p14">
      <p:transition spd="slow" p14:dur="2000" advTm="28710"/>
    </mc:Choice>
    <mc:Fallback xmlns="">
      <p:transition spd="slow" advTm="2871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199456" y="2613392"/>
            <a:ext cx="9793088" cy="1631216"/>
          </a:xfrm>
          <a:prstGeom prst="rect">
            <a:avLst/>
          </a:prstGeom>
          <a:noFill/>
        </p:spPr>
        <p:txBody>
          <a:bodyPr wrap="square" rtlCol="0">
            <a:spAutoFit/>
          </a:bodyPr>
          <a:lstStyle/>
          <a:p>
            <a:pPr algn="ctr"/>
            <a:r>
              <a:rPr lang="fr-CA" sz="6000" dirty="0">
                <a:solidFill>
                  <a:prstClr val="black"/>
                </a:solidFill>
                <a:latin typeface="Calibri"/>
              </a:rPr>
              <a:t>Le théorème des 4 couleurs</a:t>
            </a:r>
          </a:p>
          <a:p>
            <a:pPr algn="ctr"/>
            <a:r>
              <a:rPr lang="fr-CA" sz="4000" dirty="0">
                <a:solidFill>
                  <a:prstClr val="black"/>
                </a:solidFill>
                <a:latin typeface="Calibri"/>
              </a:rPr>
              <a:t>Christian Côté</a:t>
            </a:r>
            <a:endParaRPr lang="fr-CA" sz="4800" dirty="0">
              <a:solidFill>
                <a:prstClr val="black"/>
              </a:solidFill>
              <a:latin typeface="Calibri"/>
            </a:endParaRPr>
          </a:p>
        </p:txBody>
      </p:sp>
    </p:spTree>
    <p:extLst>
      <p:ext uri="{BB962C8B-B14F-4D97-AF65-F5344CB8AC3E}">
        <p14:creationId xmlns:p14="http://schemas.microsoft.com/office/powerpoint/2010/main" val="2004203749"/>
      </p:ext>
    </p:extLst>
  </p:cSld>
  <p:clrMapOvr>
    <a:masterClrMapping/>
  </p:clrMapOvr>
  <mc:AlternateContent xmlns:mc="http://schemas.openxmlformats.org/markup-compatibility/2006" xmlns:p14="http://schemas.microsoft.com/office/powerpoint/2010/main">
    <mc:Choice Requires="p14">
      <p:transition spd="slow" p14:dur="2000" advTm="2958"/>
    </mc:Choice>
    <mc:Fallback xmlns="">
      <p:transition spd="slow" advTm="2958"/>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D7F7144B-7E54-9541-E5C8-95F71F0A03D7}"/>
              </a:ext>
            </a:extLst>
          </p:cNvPr>
          <p:cNvPicPr>
            <a:picLocks noChangeAspect="1"/>
          </p:cNvPicPr>
          <p:nvPr/>
        </p:nvPicPr>
        <p:blipFill rotWithShape="1">
          <a:blip r:embed="rId3"/>
          <a:srcRect l="28386" t="18416" r="33495" b="5089"/>
          <a:stretch/>
        </p:blipFill>
        <p:spPr>
          <a:xfrm>
            <a:off x="2279576" y="1031452"/>
            <a:ext cx="4369154" cy="5484681"/>
          </a:xfrm>
          <a:prstGeom prst="rect">
            <a:avLst/>
          </a:prstGeom>
        </p:spPr>
      </p:pic>
      <p:pic>
        <p:nvPicPr>
          <p:cNvPr id="3" name="Image 2">
            <a:extLst>
              <a:ext uri="{FF2B5EF4-FFF2-40B4-BE49-F238E27FC236}">
                <a16:creationId xmlns:a16="http://schemas.microsoft.com/office/drawing/2014/main" id="{9850C8C6-3DAD-3888-2CFD-A5FBC7842E48}"/>
              </a:ext>
            </a:extLst>
          </p:cNvPr>
          <p:cNvPicPr>
            <a:picLocks noChangeAspect="1"/>
          </p:cNvPicPr>
          <p:nvPr/>
        </p:nvPicPr>
        <p:blipFill>
          <a:blip r:embed="rId4"/>
          <a:stretch>
            <a:fillRect/>
          </a:stretch>
        </p:blipFill>
        <p:spPr>
          <a:xfrm>
            <a:off x="7392144" y="1002451"/>
            <a:ext cx="3389484" cy="5366683"/>
          </a:xfrm>
          <a:prstGeom prst="rect">
            <a:avLst/>
          </a:prstGeom>
        </p:spPr>
      </p:pic>
      <p:sp>
        <p:nvSpPr>
          <p:cNvPr id="4" name="ZoneTexte 3">
            <a:extLst>
              <a:ext uri="{FF2B5EF4-FFF2-40B4-BE49-F238E27FC236}">
                <a16:creationId xmlns:a16="http://schemas.microsoft.com/office/drawing/2014/main" id="{38B84E77-68C0-9994-E799-9AB34337BC04}"/>
              </a:ext>
            </a:extLst>
          </p:cNvPr>
          <p:cNvSpPr txBox="1"/>
          <p:nvPr/>
        </p:nvSpPr>
        <p:spPr>
          <a:xfrm>
            <a:off x="875420" y="294565"/>
            <a:ext cx="1044116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4000" b="0" i="0" u="none" strike="noStrike" kern="1200" cap="none" spc="0" normalizeH="0" baseline="0" noProof="0" dirty="0">
                <a:ln>
                  <a:noFill/>
                </a:ln>
                <a:solidFill>
                  <a:prstClr val="black"/>
                </a:solidFill>
                <a:effectLst/>
                <a:uLnTx/>
                <a:uFillTx/>
                <a:latin typeface="Calibri"/>
                <a:ea typeface="+mn-ea"/>
                <a:cs typeface="+mn-cs"/>
              </a:rPr>
              <a:t>Conjecturé en 1852 par Francis Guthrie</a:t>
            </a:r>
          </a:p>
        </p:txBody>
      </p:sp>
    </p:spTree>
    <p:extLst>
      <p:ext uri="{BB962C8B-B14F-4D97-AF65-F5344CB8AC3E}">
        <p14:creationId xmlns:p14="http://schemas.microsoft.com/office/powerpoint/2010/main" val="3494590810"/>
      </p:ext>
    </p:extLst>
  </p:cSld>
  <p:clrMapOvr>
    <a:masterClrMapping/>
  </p:clrMapOvr>
  <mc:AlternateContent xmlns:mc="http://schemas.openxmlformats.org/markup-compatibility/2006" xmlns:p14="http://schemas.microsoft.com/office/powerpoint/2010/main">
    <mc:Choice Requires="p14">
      <p:transition spd="slow" p14:dur="2000" advTm="57503"/>
    </mc:Choice>
    <mc:Fallback xmlns="">
      <p:transition spd="slow" advTm="57503"/>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eople - Kenneth E. Appel | WNYC | New York Public Radio, Podcasts, Live  Streaming Radio, News">
            <a:extLst>
              <a:ext uri="{FF2B5EF4-FFF2-40B4-BE49-F238E27FC236}">
                <a16:creationId xmlns:a16="http://schemas.microsoft.com/office/drawing/2014/main" id="{E64F641A-1E54-B666-7261-2F6837BA32D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87488" y="1700808"/>
            <a:ext cx="3772472" cy="4869160"/>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B80AD79B-0945-69E9-0DDF-D3B9ED6DFEF5}"/>
              </a:ext>
            </a:extLst>
          </p:cNvPr>
          <p:cNvPicPr>
            <a:picLocks noChangeAspect="1"/>
          </p:cNvPicPr>
          <p:nvPr/>
        </p:nvPicPr>
        <p:blipFill rotWithShape="1">
          <a:blip r:embed="rId3"/>
          <a:srcRect r="4322"/>
          <a:stretch/>
        </p:blipFill>
        <p:spPr>
          <a:xfrm>
            <a:off x="7392144" y="1725340"/>
            <a:ext cx="3772472" cy="4844628"/>
          </a:xfrm>
          <a:prstGeom prst="rect">
            <a:avLst/>
          </a:prstGeom>
        </p:spPr>
      </p:pic>
      <p:sp>
        <p:nvSpPr>
          <p:cNvPr id="5" name="ZoneTexte 4">
            <a:extLst>
              <a:ext uri="{FF2B5EF4-FFF2-40B4-BE49-F238E27FC236}">
                <a16:creationId xmlns:a16="http://schemas.microsoft.com/office/drawing/2014/main" id="{8A0A5B80-30FB-DD54-D3D0-7A34D1F62FB7}"/>
              </a:ext>
            </a:extLst>
          </p:cNvPr>
          <p:cNvSpPr txBox="1"/>
          <p:nvPr/>
        </p:nvSpPr>
        <p:spPr>
          <a:xfrm>
            <a:off x="3883156" y="116632"/>
            <a:ext cx="9701676" cy="70788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CA" sz="4000" b="0" i="0" u="none" strike="noStrike" kern="1200" cap="none" spc="0" normalizeH="0" baseline="0" noProof="0" dirty="0">
                <a:ln>
                  <a:noFill/>
                </a:ln>
                <a:solidFill>
                  <a:prstClr val="black"/>
                </a:solidFill>
                <a:effectLst/>
                <a:uLnTx/>
                <a:uFillTx/>
                <a:latin typeface="Calibri"/>
                <a:ea typeface="+mn-ea"/>
                <a:cs typeface="+mn-cs"/>
              </a:rPr>
              <a:t>Démontré en 1976 par</a:t>
            </a:r>
          </a:p>
        </p:txBody>
      </p:sp>
      <p:sp>
        <p:nvSpPr>
          <p:cNvPr id="6" name="ZoneTexte 5">
            <a:extLst>
              <a:ext uri="{FF2B5EF4-FFF2-40B4-BE49-F238E27FC236}">
                <a16:creationId xmlns:a16="http://schemas.microsoft.com/office/drawing/2014/main" id="{432CDB02-F612-2E72-55C3-6D049F9E1755}"/>
              </a:ext>
            </a:extLst>
          </p:cNvPr>
          <p:cNvSpPr txBox="1"/>
          <p:nvPr/>
        </p:nvSpPr>
        <p:spPr>
          <a:xfrm>
            <a:off x="1703512" y="1008507"/>
            <a:ext cx="10369152" cy="70788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CA" sz="4000" b="0" i="0" u="none" strike="noStrike" kern="1200" cap="none" spc="0" normalizeH="0" baseline="0" noProof="0" dirty="0">
                <a:ln>
                  <a:noFill/>
                </a:ln>
                <a:solidFill>
                  <a:prstClr val="black"/>
                </a:solidFill>
                <a:effectLst/>
                <a:uLnTx/>
                <a:uFillTx/>
                <a:latin typeface="Calibri"/>
                <a:ea typeface="+mn-ea"/>
                <a:cs typeface="+mn-cs"/>
              </a:rPr>
              <a:t>Kenneth Appel           et         Wolfgang </a:t>
            </a:r>
            <a:r>
              <a:rPr kumimoji="0" lang="fr-CA" sz="4000" b="0" i="0" u="none" strike="noStrike" kern="1200" cap="none" spc="0" normalizeH="0" baseline="0" noProof="0" dirty="0" err="1">
                <a:ln>
                  <a:noFill/>
                </a:ln>
                <a:solidFill>
                  <a:prstClr val="black"/>
                </a:solidFill>
                <a:effectLst/>
                <a:uLnTx/>
                <a:uFillTx/>
                <a:latin typeface="Calibri"/>
                <a:ea typeface="+mn-ea"/>
                <a:cs typeface="+mn-cs"/>
              </a:rPr>
              <a:t>Haken</a:t>
            </a:r>
            <a:endParaRPr kumimoji="0" lang="fr-CA"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6876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2301909" y="-177855"/>
            <a:ext cx="8086725" cy="2085975"/>
          </a:xfrm>
          <a:prstGeom prst="rect">
            <a:avLst/>
          </a:prstGeom>
        </p:spPr>
      </p:pic>
      <p:pic>
        <p:nvPicPr>
          <p:cNvPr id="3" name="Image 2"/>
          <p:cNvPicPr>
            <a:picLocks noChangeAspect="1"/>
          </p:cNvPicPr>
          <p:nvPr/>
        </p:nvPicPr>
        <p:blipFill rotWithShape="1">
          <a:blip r:embed="rId4"/>
          <a:srcRect t="2762"/>
          <a:stretch/>
        </p:blipFill>
        <p:spPr>
          <a:xfrm>
            <a:off x="495620" y="2019668"/>
            <a:ext cx="5133975" cy="3797389"/>
          </a:xfrm>
          <a:prstGeom prst="rect">
            <a:avLst/>
          </a:prstGeom>
        </p:spPr>
      </p:pic>
      <p:pic>
        <p:nvPicPr>
          <p:cNvPr id="4" name="Image 3"/>
          <p:cNvPicPr>
            <a:picLocks noChangeAspect="1"/>
          </p:cNvPicPr>
          <p:nvPr/>
        </p:nvPicPr>
        <p:blipFill>
          <a:blip r:embed="rId5"/>
          <a:stretch>
            <a:fillRect/>
          </a:stretch>
        </p:blipFill>
        <p:spPr>
          <a:xfrm>
            <a:off x="5629228" y="1915497"/>
            <a:ext cx="6200499" cy="3758977"/>
          </a:xfrm>
          <a:prstGeom prst="rect">
            <a:avLst/>
          </a:prstGeom>
        </p:spPr>
      </p:pic>
      <p:sp>
        <p:nvSpPr>
          <p:cNvPr id="7" name="ZoneTexte 6">
            <a:extLst>
              <a:ext uri="{FF2B5EF4-FFF2-40B4-BE49-F238E27FC236}">
                <a16:creationId xmlns:a16="http://schemas.microsoft.com/office/drawing/2014/main" id="{F15DFF58-25E2-5952-7064-8E386CE9C854}"/>
              </a:ext>
            </a:extLst>
          </p:cNvPr>
          <p:cNvSpPr txBox="1"/>
          <p:nvPr/>
        </p:nvSpPr>
        <p:spPr>
          <a:xfrm>
            <a:off x="4437059" y="5817057"/>
            <a:ext cx="3816424" cy="646331"/>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CA" sz="3600" b="0" i="0" u="none" strike="noStrike" kern="1200" cap="none" spc="0" normalizeH="0" baseline="0" noProof="0" dirty="0">
                <a:ln>
                  <a:noFill/>
                </a:ln>
                <a:solidFill>
                  <a:prstClr val="black"/>
                </a:solidFill>
                <a:effectLst/>
                <a:uLnTx/>
                <a:uFillTx/>
                <a:latin typeface="Calibri"/>
                <a:ea typeface="+mn-ea"/>
                <a:cs typeface="+mn-cs"/>
              </a:rPr>
              <a:t>1478 cas critiques</a:t>
            </a:r>
          </a:p>
        </p:txBody>
      </p:sp>
    </p:spTree>
    <p:extLst>
      <p:ext uri="{BB962C8B-B14F-4D97-AF65-F5344CB8AC3E}">
        <p14:creationId xmlns:p14="http://schemas.microsoft.com/office/powerpoint/2010/main" val="3765804120"/>
      </p:ext>
    </p:extLst>
  </p:cSld>
  <p:clrMapOvr>
    <a:masterClrMapping/>
  </p:clrMapOvr>
  <mc:AlternateContent xmlns:mc="http://schemas.openxmlformats.org/markup-compatibility/2006" xmlns:p14="http://schemas.microsoft.com/office/powerpoint/2010/main">
    <mc:Choice Requires="p14">
      <p:transition spd="slow" p14:dur="2000" advTm="89809"/>
    </mc:Choice>
    <mc:Fallback xmlns="">
      <p:transition spd="slow" advTm="89809"/>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5520" y="2177616"/>
            <a:ext cx="9168794" cy="25027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7608609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535</TotalTime>
  <Words>268</Words>
  <Application>Microsoft Office PowerPoint</Application>
  <PresentationFormat>Grand écran</PresentationFormat>
  <Paragraphs>18</Paragraphs>
  <Slides>15</Slides>
  <Notes>5</Notes>
  <HiddenSlides>0</HiddenSlides>
  <MMClips>0</MMClips>
  <ScaleCrop>false</ScaleCrop>
  <HeadingPairs>
    <vt:vector size="6" baseType="variant">
      <vt:variant>
        <vt:lpstr>Polices utilisées</vt:lpstr>
      </vt:variant>
      <vt:variant>
        <vt:i4>2</vt:i4>
      </vt:variant>
      <vt:variant>
        <vt:lpstr>Thème</vt:lpstr>
      </vt:variant>
      <vt:variant>
        <vt:i4>2</vt:i4>
      </vt:variant>
      <vt:variant>
        <vt:lpstr>Titres des diapositives</vt:lpstr>
      </vt:variant>
      <vt:variant>
        <vt:i4>15</vt:i4>
      </vt:variant>
    </vt:vector>
  </HeadingPairs>
  <TitlesOfParts>
    <vt:vector size="19" baseType="lpstr">
      <vt:lpstr>Arial</vt:lpstr>
      <vt:lpstr>Calibri</vt:lpstr>
      <vt:lpstr>Thème Office</vt:lpstr>
      <vt:lpstr>1_Thème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Maison</dc:creator>
  <cp:lastModifiedBy>Christian Côté</cp:lastModifiedBy>
  <cp:revision>55</cp:revision>
  <dcterms:created xsi:type="dcterms:W3CDTF">2016-10-05T00:21:44Z</dcterms:created>
  <dcterms:modified xsi:type="dcterms:W3CDTF">2024-09-03T19:54:05Z</dcterms:modified>
</cp:coreProperties>
</file>